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slideLayouts/slideLayout21.xml" ContentType="application/vnd.openxmlformats-officedocument.presentationml.slideLayout+xml"/>
  <Override PartName="/ppt/theme/theme21.xml" ContentType="application/vnd.openxmlformats-officedocument.theme+xml"/>
  <Override PartName="/ppt/slideLayouts/slideLayout22.xml" ContentType="application/vnd.openxmlformats-officedocument.presentationml.slideLayout+xml"/>
  <Override PartName="/ppt/theme/theme22.xml" ContentType="application/vnd.openxmlformats-officedocument.theme+xml"/>
  <Override PartName="/ppt/slideLayouts/slideLayout23.xml" ContentType="application/vnd.openxmlformats-officedocument.presentationml.slideLayout+xml"/>
  <Override PartName="/ppt/theme/theme23.xml" ContentType="application/vnd.openxmlformats-officedocument.theme+xml"/>
  <Override PartName="/ppt/slideLayouts/slideLayout24.xml" ContentType="application/vnd.openxmlformats-officedocument.presentationml.slideLayout+xml"/>
  <Override PartName="/ppt/theme/theme24.xml" ContentType="application/vnd.openxmlformats-officedocument.theme+xml"/>
  <Override PartName="/ppt/slideLayouts/slideLayout25.xml" ContentType="application/vnd.openxmlformats-officedocument.presentationml.slideLayout+xml"/>
  <Override PartName="/ppt/theme/theme25.xml" ContentType="application/vnd.openxmlformats-officedocument.theme+xml"/>
  <Override PartName="/ppt/slideLayouts/slideLayout26.xml" ContentType="application/vnd.openxmlformats-officedocument.presentationml.slideLayout+xml"/>
  <Override PartName="/ppt/theme/theme26.xml" ContentType="application/vnd.openxmlformats-officedocument.theme+xml"/>
  <Override PartName="/ppt/slideLayouts/slideLayout27.xml" ContentType="application/vnd.openxmlformats-officedocument.presentationml.slideLayout+xml"/>
  <Override PartName="/ppt/theme/theme27.xml" ContentType="application/vnd.openxmlformats-officedocument.theme+xml"/>
  <Override PartName="/ppt/slideLayouts/slideLayout28.xml" ContentType="application/vnd.openxmlformats-officedocument.presentationml.slideLayout+xml"/>
  <Override PartName="/ppt/theme/theme28.xml" ContentType="application/vnd.openxmlformats-officedocument.theme+xml"/>
  <Override PartName="/ppt/slideLayouts/slideLayout29.xml" ContentType="application/vnd.openxmlformats-officedocument.presentationml.slideLayout+xml"/>
  <Override PartName="/ppt/theme/theme2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60" r:id="rId6"/>
    <p:sldMasterId id="2147483662" r:id="rId7"/>
    <p:sldMasterId id="2147483664" r:id="rId8"/>
    <p:sldMasterId id="2147483666" r:id="rId9"/>
    <p:sldMasterId id="2147483670" r:id="rId10"/>
    <p:sldMasterId id="2147483672" r:id="rId11"/>
    <p:sldMasterId id="2147483674" r:id="rId12"/>
    <p:sldMasterId id="2147483676" r:id="rId13"/>
    <p:sldMasterId id="2147483678" r:id="rId14"/>
    <p:sldMasterId id="2147483680" r:id="rId15"/>
    <p:sldMasterId id="2147483682" r:id="rId16"/>
    <p:sldMasterId id="2147483684" r:id="rId17"/>
    <p:sldMasterId id="2147483686" r:id="rId18"/>
    <p:sldMasterId id="2147483690" r:id="rId19"/>
    <p:sldMasterId id="2147483692" r:id="rId20"/>
    <p:sldMasterId id="2147483694" r:id="rId21"/>
    <p:sldMasterId id="2147483696" r:id="rId22"/>
    <p:sldMasterId id="2147483698" r:id="rId23"/>
    <p:sldMasterId id="2147483700" r:id="rId24"/>
    <p:sldMasterId id="2147483702" r:id="rId25"/>
    <p:sldMasterId id="2147483704" r:id="rId26"/>
    <p:sldMasterId id="2147483706" r:id="rId27"/>
    <p:sldMasterId id="2147483708" r:id="rId28"/>
    <p:sldMasterId id="2147483710" r:id="rId29"/>
  </p:sldMasterIdLst>
  <p:sldIdLst>
    <p:sldId id="257" r:id="rId30"/>
    <p:sldId id="268" r:id="rId31"/>
    <p:sldId id="273" r:id="rId32"/>
    <p:sldId id="261" r:id="rId33"/>
    <p:sldId id="272" r:id="rId34"/>
    <p:sldId id="271" r:id="rId35"/>
    <p:sldId id="275" r:id="rId36"/>
    <p:sldId id="274" r:id="rId37"/>
    <p:sldId id="266" r:id="rId3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Master" Target="slideMasters/slideMaster26.xml"/><Relationship Id="rId39" Type="http://schemas.openxmlformats.org/officeDocument/2006/relationships/presProps" Target="presProps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5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Master" Target="slideMasters/slideMaster29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3.xml"/><Relationship Id="rId37" Type="http://schemas.openxmlformats.org/officeDocument/2006/relationships/slide" Target="slides/slide8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" Target="slides/slide7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" Target="slides/slide1.xml"/><Relationship Id="rId35" Type="http://schemas.openxmlformats.org/officeDocument/2006/relationships/slide" Target="slides/slide6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4.xml"/><Relationship Id="rId38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2347920" y="707760"/>
            <a:ext cx="4447800" cy="122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OpenSymbo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AND_TWO_COLUMNS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6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2347920" y="707760"/>
            <a:ext cx="4447800" cy="122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9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2347920" y="707760"/>
            <a:ext cx="4447800" cy="122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2347920" y="707760"/>
            <a:ext cx="4447800" cy="122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4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.png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.png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Masters/_rels/slideMaster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Masters/_rels/slideMaster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.png"/></Relationships>
</file>

<file path=ppt/slideMasters/_rels/slideMaster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.png"/></Relationships>
</file>

<file path=ppt/slideMasters/_rels/slideMaster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.png"/></Relationships>
</file>

<file path=ppt/slideMasters/_rels/slideMaster27.xml.rels><?xml version="1.0" encoding="UTF-8" standalone="yes"?>
<Relationships xmlns="http://schemas.openxmlformats.org/package/2006/relationships"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27.xml"/></Relationships>
</file>

<file path=ppt/slideMasters/_rels/slideMaster28.xml.rels><?xml version="1.0" encoding="UTF-8" standalone="yes"?>
<Relationships xmlns="http://schemas.openxmlformats.org/package/2006/relationships"><Relationship Id="rId2" Type="http://schemas.openxmlformats.org/officeDocument/2006/relationships/theme" Target="../theme/theme28.xml"/><Relationship Id="rId1" Type="http://schemas.openxmlformats.org/officeDocument/2006/relationships/slideLayout" Target="../slideLayouts/slideLayout28.xml"/></Relationships>
</file>

<file path=ppt/slideMasters/_rels/slideMaster29.xml.rels><?xml version="1.0" encoding="UTF-8" standalone="yes"?>
<Relationships xmlns="http://schemas.openxmlformats.org/package/2006/relationships"><Relationship Id="rId2" Type="http://schemas.openxmlformats.org/officeDocument/2006/relationships/theme" Target="../theme/theme29.xml"/><Relationship Id="rId1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9;p2"/>
          <p:cNvPicPr/>
          <p:nvPr/>
        </p:nvPicPr>
        <p:blipFill>
          <a:blip r:embed="rId3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grpSp>
        <p:nvGrpSpPr>
          <p:cNvPr id="7" name="Google Shape;10;p2"/>
          <p:cNvGrpSpPr/>
          <p:nvPr/>
        </p:nvGrpSpPr>
        <p:grpSpPr>
          <a:xfrm>
            <a:off x="0" y="-14760"/>
            <a:ext cx="9143640" cy="5194800"/>
            <a:chOff x="0" y="-14760"/>
            <a:chExt cx="9143640" cy="5194800"/>
          </a:xfrm>
        </p:grpSpPr>
        <p:pic>
          <p:nvPicPr>
            <p:cNvPr id="2" name="Google Shape;11;p2"/>
            <p:cNvPicPr/>
            <p:nvPr/>
          </p:nvPicPr>
          <p:blipFill>
            <a:blip r:embed="rId4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" name="Google Shape;12;p2"/>
            <p:cNvPicPr/>
            <p:nvPr/>
          </p:nvPicPr>
          <p:blipFill>
            <a:blip r:embed="rId4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034640" y="1094400"/>
            <a:ext cx="7074360" cy="2252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6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16;p3"/>
          <p:cNvPicPr/>
          <p:nvPr/>
        </p:nvPicPr>
        <p:blipFill>
          <a:blip r:embed="rId3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grpSp>
        <p:nvGrpSpPr>
          <p:cNvPr id="61" name="Google Shape;17;p3"/>
          <p:cNvGrpSpPr/>
          <p:nvPr/>
        </p:nvGrpSpPr>
        <p:grpSpPr>
          <a:xfrm>
            <a:off x="0" y="-25920"/>
            <a:ext cx="9143640" cy="5194800"/>
            <a:chOff x="0" y="-25920"/>
            <a:chExt cx="9143640" cy="5194800"/>
          </a:xfrm>
        </p:grpSpPr>
        <p:pic>
          <p:nvPicPr>
            <p:cNvPr id="62" name="Google Shape;18;p3"/>
            <p:cNvPicPr/>
            <p:nvPr/>
          </p:nvPicPr>
          <p:blipFill>
            <a:blip r:embed="rId4"/>
            <a:srcRect l="1853"/>
            <a:stretch/>
          </p:blipFill>
          <p:spPr>
            <a:xfrm>
              <a:off x="0" y="-25920"/>
              <a:ext cx="9143640" cy="5194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3" name="Google Shape;19;p3"/>
            <p:cNvPicPr/>
            <p:nvPr/>
          </p:nvPicPr>
          <p:blipFill>
            <a:blip r:embed="rId4"/>
            <a:srcRect l="1853"/>
            <a:stretch/>
          </p:blipFill>
          <p:spPr>
            <a:xfrm>
              <a:off x="0" y="-25920"/>
              <a:ext cx="9143640" cy="5194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2038320" y="2044440"/>
            <a:ext cx="5067360" cy="1617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55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65" name="PlaceHolder 2"/>
          <p:cNvSpPr>
            <a:spLocks noGrp="1"/>
          </p:cNvSpPr>
          <p:nvPr>
            <p:ph type="title"/>
          </p:nvPr>
        </p:nvSpPr>
        <p:spPr>
          <a:xfrm>
            <a:off x="3602520" y="906120"/>
            <a:ext cx="1938600" cy="916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9600" b="0" strike="noStrike" spc="-1">
                <a:solidFill>
                  <a:schemeClr val="dk2"/>
                </a:solidFill>
                <a:latin typeface="Raleway Black"/>
                <a:ea typeface="Raleway Black"/>
              </a:rPr>
              <a:t>xx%</a:t>
            </a:r>
            <a:endParaRPr lang="fr-FR" sz="9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144;p21"/>
          <p:cNvPicPr/>
          <p:nvPr/>
        </p:nvPicPr>
        <p:blipFill>
          <a:blip r:embed="rId3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grpSp>
        <p:nvGrpSpPr>
          <p:cNvPr id="68" name="Google Shape;145;p21"/>
          <p:cNvGrpSpPr/>
          <p:nvPr/>
        </p:nvGrpSpPr>
        <p:grpSpPr>
          <a:xfrm>
            <a:off x="0" y="-14760"/>
            <a:ext cx="9143640" cy="5194800"/>
            <a:chOff x="0" y="-14760"/>
            <a:chExt cx="9143640" cy="5194800"/>
          </a:xfrm>
        </p:grpSpPr>
        <p:pic>
          <p:nvPicPr>
            <p:cNvPr id="69" name="Google Shape;146;p21"/>
            <p:cNvPicPr/>
            <p:nvPr/>
          </p:nvPicPr>
          <p:blipFill>
            <a:blip r:embed="rId4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0" name="Google Shape;147;p21"/>
            <p:cNvPicPr/>
            <p:nvPr/>
          </p:nvPicPr>
          <p:blipFill>
            <a:blip r:embed="rId4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759240" y="1490760"/>
            <a:ext cx="414396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5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344560" y="-14760"/>
            <a:ext cx="3799080" cy="519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152;p22"/>
          <p:cNvPicPr/>
          <p:nvPr/>
        </p:nvPicPr>
        <p:blipFill>
          <a:blip r:embed="rId3"/>
          <a:stretch/>
        </p:blipFill>
        <p:spPr>
          <a:xfrm rot="10800000" flipH="1">
            <a:off x="0" y="21600"/>
            <a:ext cx="9143640" cy="5143320"/>
          </a:xfrm>
          <a:prstGeom prst="rect">
            <a:avLst/>
          </a:prstGeom>
          <a:ln w="0">
            <a:noFill/>
          </a:ln>
        </p:spPr>
      </p:pic>
      <p:grpSp>
        <p:nvGrpSpPr>
          <p:cNvPr id="74" name="Google Shape;153;p22"/>
          <p:cNvGrpSpPr/>
          <p:nvPr/>
        </p:nvGrpSpPr>
        <p:grpSpPr>
          <a:xfrm>
            <a:off x="360" y="-14760"/>
            <a:ext cx="9143640" cy="5194800"/>
            <a:chOff x="360" y="-14760"/>
            <a:chExt cx="9143640" cy="5194800"/>
          </a:xfrm>
        </p:grpSpPr>
        <p:pic>
          <p:nvPicPr>
            <p:cNvPr id="75" name="Google Shape;154;p22"/>
            <p:cNvPicPr/>
            <p:nvPr/>
          </p:nvPicPr>
          <p:blipFill>
            <a:blip r:embed="rId4"/>
            <a:srcRect l="1853"/>
            <a:stretch/>
          </p:blipFill>
          <p:spPr>
            <a:xfrm rot="10800000">
              <a:off x="360" y="-14760"/>
              <a:ext cx="9143640" cy="5194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6" name="Google Shape;155;p22"/>
            <p:cNvPicPr/>
            <p:nvPr/>
          </p:nvPicPr>
          <p:blipFill>
            <a:blip r:embed="rId4"/>
            <a:srcRect l="1853"/>
            <a:stretch/>
          </p:blipFill>
          <p:spPr>
            <a:xfrm rot="10800000">
              <a:off x="360" y="-14760"/>
              <a:ext cx="9143640" cy="5194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5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160;p23"/>
          <p:cNvPicPr/>
          <p:nvPr/>
        </p:nvPicPr>
        <p:blipFill>
          <a:blip r:embed="rId3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grpSp>
        <p:nvGrpSpPr>
          <p:cNvPr id="79" name="Google Shape;161;p23"/>
          <p:cNvGrpSpPr/>
          <p:nvPr/>
        </p:nvGrpSpPr>
        <p:grpSpPr>
          <a:xfrm>
            <a:off x="0" y="-14760"/>
            <a:ext cx="9143640" cy="5194800"/>
            <a:chOff x="0" y="-14760"/>
            <a:chExt cx="9143640" cy="5194800"/>
          </a:xfrm>
        </p:grpSpPr>
        <p:pic>
          <p:nvPicPr>
            <p:cNvPr id="80" name="Google Shape;162;p23"/>
            <p:cNvPicPr/>
            <p:nvPr/>
          </p:nvPicPr>
          <p:blipFill>
            <a:blip r:embed="rId4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1" name="Google Shape;163;p23"/>
            <p:cNvPicPr/>
            <p:nvPr/>
          </p:nvPicPr>
          <p:blipFill>
            <a:blip r:embed="rId4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5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172;p24"/>
          <p:cNvPicPr/>
          <p:nvPr/>
        </p:nvPicPr>
        <p:blipFill>
          <a:blip r:embed="rId3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grpSp>
        <p:nvGrpSpPr>
          <p:cNvPr id="84" name="Google Shape;173;p24"/>
          <p:cNvGrpSpPr/>
          <p:nvPr/>
        </p:nvGrpSpPr>
        <p:grpSpPr>
          <a:xfrm>
            <a:off x="0" y="-14760"/>
            <a:ext cx="9143640" cy="5194800"/>
            <a:chOff x="0" y="-14760"/>
            <a:chExt cx="9143640" cy="5194800"/>
          </a:xfrm>
        </p:grpSpPr>
        <p:pic>
          <p:nvPicPr>
            <p:cNvPr id="85" name="Google Shape;174;p24"/>
            <p:cNvPicPr/>
            <p:nvPr/>
          </p:nvPicPr>
          <p:blipFill>
            <a:blip r:embed="rId4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6" name="Google Shape;175;p24"/>
            <p:cNvPicPr/>
            <p:nvPr/>
          </p:nvPicPr>
          <p:blipFill>
            <a:blip r:embed="rId4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5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184;p25"/>
          <p:cNvPicPr/>
          <p:nvPr/>
        </p:nvPicPr>
        <p:blipFill>
          <a:blip r:embed="rId3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grpSp>
        <p:nvGrpSpPr>
          <p:cNvPr id="89" name="Google Shape;185;p25"/>
          <p:cNvGrpSpPr/>
          <p:nvPr/>
        </p:nvGrpSpPr>
        <p:grpSpPr>
          <a:xfrm>
            <a:off x="0" y="-14760"/>
            <a:ext cx="9143640" cy="5194800"/>
            <a:chOff x="0" y="-14760"/>
            <a:chExt cx="9143640" cy="5194800"/>
          </a:xfrm>
        </p:grpSpPr>
        <p:pic>
          <p:nvPicPr>
            <p:cNvPr id="90" name="Google Shape;186;p25"/>
            <p:cNvPicPr/>
            <p:nvPr/>
          </p:nvPicPr>
          <p:blipFill>
            <a:blip r:embed="rId4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1" name="Google Shape;187;p25"/>
            <p:cNvPicPr/>
            <p:nvPr/>
          </p:nvPicPr>
          <p:blipFill>
            <a:blip r:embed="rId4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5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198;p26"/>
          <p:cNvPicPr/>
          <p:nvPr/>
        </p:nvPicPr>
        <p:blipFill>
          <a:blip r:embed="rId3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grpSp>
        <p:nvGrpSpPr>
          <p:cNvPr id="94" name="Google Shape;199;p26"/>
          <p:cNvGrpSpPr/>
          <p:nvPr/>
        </p:nvGrpSpPr>
        <p:grpSpPr>
          <a:xfrm>
            <a:off x="0" y="-14760"/>
            <a:ext cx="9143640" cy="5194800"/>
            <a:chOff x="0" y="-14760"/>
            <a:chExt cx="9143640" cy="5194800"/>
          </a:xfrm>
        </p:grpSpPr>
        <p:pic>
          <p:nvPicPr>
            <p:cNvPr id="95" name="Google Shape;200;p26"/>
            <p:cNvPicPr/>
            <p:nvPr/>
          </p:nvPicPr>
          <p:blipFill>
            <a:blip r:embed="rId4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6" name="Google Shape;201;p26"/>
            <p:cNvPicPr/>
            <p:nvPr/>
          </p:nvPicPr>
          <p:blipFill>
            <a:blip r:embed="rId4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5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214;p27"/>
          <p:cNvPicPr/>
          <p:nvPr/>
        </p:nvPicPr>
        <p:blipFill>
          <a:blip r:embed="rId3"/>
          <a:stretch/>
        </p:blipFill>
        <p:spPr>
          <a:xfrm flipH="1">
            <a:off x="-1440" y="0"/>
            <a:ext cx="9143640" cy="5143320"/>
          </a:xfrm>
          <a:prstGeom prst="rect">
            <a:avLst/>
          </a:prstGeom>
          <a:ln w="0">
            <a:noFill/>
          </a:ln>
        </p:spPr>
      </p:pic>
      <p:grpSp>
        <p:nvGrpSpPr>
          <p:cNvPr id="99" name="Google Shape;215;p27"/>
          <p:cNvGrpSpPr/>
          <p:nvPr/>
        </p:nvGrpSpPr>
        <p:grpSpPr>
          <a:xfrm>
            <a:off x="0" y="-14760"/>
            <a:ext cx="9143640" cy="5194800"/>
            <a:chOff x="0" y="-14760"/>
            <a:chExt cx="9143640" cy="5194800"/>
          </a:xfrm>
        </p:grpSpPr>
        <p:pic>
          <p:nvPicPr>
            <p:cNvPr id="100" name="Google Shape;216;p27"/>
            <p:cNvPicPr/>
            <p:nvPr/>
          </p:nvPicPr>
          <p:blipFill>
            <a:blip r:embed="rId4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1" name="Google Shape;217;p27"/>
            <p:cNvPicPr/>
            <p:nvPr/>
          </p:nvPicPr>
          <p:blipFill>
            <a:blip r:embed="rId4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5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232;p28"/>
          <p:cNvPicPr/>
          <p:nvPr/>
        </p:nvPicPr>
        <p:blipFill>
          <a:blip r:embed="rId3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grpSp>
        <p:nvGrpSpPr>
          <p:cNvPr id="104" name="Google Shape;233;p28"/>
          <p:cNvGrpSpPr/>
          <p:nvPr/>
        </p:nvGrpSpPr>
        <p:grpSpPr>
          <a:xfrm>
            <a:off x="0" y="-14760"/>
            <a:ext cx="9143640" cy="5194800"/>
            <a:chOff x="0" y="-14760"/>
            <a:chExt cx="9143640" cy="5194800"/>
          </a:xfrm>
        </p:grpSpPr>
        <p:pic>
          <p:nvPicPr>
            <p:cNvPr id="105" name="Google Shape;234;p28"/>
            <p:cNvPicPr/>
            <p:nvPr/>
          </p:nvPicPr>
          <p:blipFill>
            <a:blip r:embed="rId4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6" name="Google Shape;235;p28"/>
            <p:cNvPicPr/>
            <p:nvPr/>
          </p:nvPicPr>
          <p:blipFill>
            <a:blip r:embed="rId4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928080" y="670320"/>
            <a:ext cx="4696560" cy="768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5400" b="0" strike="noStrike" spc="-1">
                <a:solidFill>
                  <a:schemeClr val="dk2"/>
                </a:solidFill>
                <a:latin typeface="Raleway Black"/>
                <a:ea typeface="Raleway Black"/>
              </a:rPr>
              <a:t>xx%</a:t>
            </a:r>
            <a:endParaRPr lang="fr-FR" sz="5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title"/>
          </p:nvPr>
        </p:nvSpPr>
        <p:spPr>
          <a:xfrm>
            <a:off x="2223720" y="1967760"/>
            <a:ext cx="4696560" cy="768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5400" b="0" strike="noStrike" spc="-1">
                <a:solidFill>
                  <a:schemeClr val="dk2"/>
                </a:solidFill>
                <a:latin typeface="Raleway Black"/>
                <a:ea typeface="Raleway Black"/>
              </a:rPr>
              <a:t>xx%</a:t>
            </a:r>
            <a:endParaRPr lang="fr-FR" sz="5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title"/>
          </p:nvPr>
        </p:nvSpPr>
        <p:spPr>
          <a:xfrm>
            <a:off x="3519000" y="3265560"/>
            <a:ext cx="4696560" cy="768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5400" b="0" strike="noStrike" spc="-1">
                <a:solidFill>
                  <a:schemeClr val="dk2"/>
                </a:solidFill>
                <a:latin typeface="Raleway Black"/>
                <a:ea typeface="Raleway Black"/>
              </a:rPr>
              <a:t>xx%</a:t>
            </a:r>
            <a:endParaRPr lang="fr-FR" sz="54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251;p30"/>
          <p:cNvPicPr/>
          <p:nvPr/>
        </p:nvPicPr>
        <p:blipFill>
          <a:blip r:embed="rId3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grpSp>
        <p:nvGrpSpPr>
          <p:cNvPr id="118" name="Google Shape;252;p30"/>
          <p:cNvGrpSpPr/>
          <p:nvPr/>
        </p:nvGrpSpPr>
        <p:grpSpPr>
          <a:xfrm>
            <a:off x="0" y="-14760"/>
            <a:ext cx="9143640" cy="5194800"/>
            <a:chOff x="0" y="-14760"/>
            <a:chExt cx="9143640" cy="5194800"/>
          </a:xfrm>
        </p:grpSpPr>
        <p:pic>
          <p:nvPicPr>
            <p:cNvPr id="119" name="Google Shape;253;p30"/>
            <p:cNvPicPr/>
            <p:nvPr/>
          </p:nvPicPr>
          <p:blipFill>
            <a:blip r:embed="rId4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20" name="Google Shape;254;p30"/>
            <p:cNvPicPr/>
            <p:nvPr/>
          </p:nvPicPr>
          <p:blipFill>
            <a:blip r:embed="rId4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ln w="0">
              <a:noFill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70;p11"/>
          <p:cNvPicPr/>
          <p:nvPr/>
        </p:nvPicPr>
        <p:blipFill>
          <a:blip r:embed="rId3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grpSp>
        <p:nvGrpSpPr>
          <p:cNvPr id="9" name="Google Shape;71;p11"/>
          <p:cNvGrpSpPr/>
          <p:nvPr/>
        </p:nvGrpSpPr>
        <p:grpSpPr>
          <a:xfrm>
            <a:off x="0" y="-14760"/>
            <a:ext cx="9143640" cy="5194800"/>
            <a:chOff x="0" y="-14760"/>
            <a:chExt cx="9143640" cy="5194800"/>
          </a:xfrm>
        </p:grpSpPr>
        <p:pic>
          <p:nvPicPr>
            <p:cNvPr id="10" name="Google Shape;72;p11"/>
            <p:cNvPicPr/>
            <p:nvPr/>
          </p:nvPicPr>
          <p:blipFill>
            <a:blip r:embed="rId4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" name="Google Shape;73;p11"/>
            <p:cNvPicPr/>
            <p:nvPr/>
          </p:nvPicPr>
          <p:blipFill>
            <a:blip r:embed="rId4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284120" y="1401480"/>
            <a:ext cx="6575760" cy="1649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10200" b="0" strike="noStrike" spc="-1">
                <a:solidFill>
                  <a:schemeClr val="dk2"/>
                </a:solidFill>
                <a:latin typeface="Raleway Black"/>
                <a:ea typeface="Raleway Black"/>
              </a:rPr>
              <a:t>xx%</a:t>
            </a:r>
            <a:endParaRPr lang="fr-FR" sz="102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24;p4"/>
          <p:cNvPicPr/>
          <p:nvPr/>
        </p:nvPicPr>
        <p:blipFill>
          <a:blip r:embed="rId3"/>
          <a:stretch/>
        </p:blipFill>
        <p:spPr>
          <a:xfrm>
            <a:off x="-55440" y="0"/>
            <a:ext cx="9199080" cy="5142960"/>
          </a:xfrm>
          <a:prstGeom prst="rect">
            <a:avLst/>
          </a:prstGeom>
          <a:ln w="0">
            <a:noFill/>
          </a:ln>
        </p:spPr>
      </p:pic>
      <p:grpSp>
        <p:nvGrpSpPr>
          <p:cNvPr id="122" name="Google Shape;25;p4"/>
          <p:cNvGrpSpPr/>
          <p:nvPr/>
        </p:nvGrpSpPr>
        <p:grpSpPr>
          <a:xfrm>
            <a:off x="0" y="-14760"/>
            <a:ext cx="9143640" cy="5194800"/>
            <a:chOff x="0" y="-14760"/>
            <a:chExt cx="9143640" cy="5194800"/>
          </a:xfrm>
        </p:grpSpPr>
        <p:pic>
          <p:nvPicPr>
            <p:cNvPr id="123" name="Google Shape;26;p4"/>
            <p:cNvPicPr/>
            <p:nvPr/>
          </p:nvPicPr>
          <p:blipFill>
            <a:blip r:embed="rId4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24" name="Google Shape;27;p4"/>
            <p:cNvPicPr/>
            <p:nvPr/>
          </p:nvPicPr>
          <p:blipFill>
            <a:blip r:embed="rId4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5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720000" y="1160640"/>
            <a:ext cx="7703640" cy="3416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256;p31"/>
          <p:cNvPicPr/>
          <p:nvPr/>
        </p:nvPicPr>
        <p:blipFill>
          <a:blip r:embed="rId3"/>
          <a:stretch/>
        </p:blipFill>
        <p:spPr>
          <a:xfrm>
            <a:off x="0" y="0"/>
            <a:ext cx="9143640" cy="5142960"/>
          </a:xfrm>
          <a:prstGeom prst="rect">
            <a:avLst/>
          </a:prstGeom>
          <a:ln w="0">
            <a:noFill/>
          </a:ln>
        </p:spPr>
      </p:pic>
      <p:grpSp>
        <p:nvGrpSpPr>
          <p:cNvPr id="130" name="Google Shape;257;p31"/>
          <p:cNvGrpSpPr/>
          <p:nvPr/>
        </p:nvGrpSpPr>
        <p:grpSpPr>
          <a:xfrm>
            <a:off x="0" y="-14760"/>
            <a:ext cx="9143640" cy="5194800"/>
            <a:chOff x="0" y="-14760"/>
            <a:chExt cx="9143640" cy="5194800"/>
          </a:xfrm>
        </p:grpSpPr>
        <p:pic>
          <p:nvPicPr>
            <p:cNvPr id="131" name="Google Shape;258;p31"/>
            <p:cNvPicPr/>
            <p:nvPr/>
          </p:nvPicPr>
          <p:blipFill>
            <a:blip r:embed="rId4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2" name="Google Shape;259;p31"/>
            <p:cNvPicPr/>
            <p:nvPr/>
          </p:nvPicPr>
          <p:blipFill>
            <a:blip r:embed="rId4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ln w="0">
              <a:noFill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31;p5"/>
          <p:cNvPicPr/>
          <p:nvPr/>
        </p:nvPicPr>
        <p:blipFill>
          <a:blip r:embed="rId3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grpSp>
        <p:nvGrpSpPr>
          <p:cNvPr id="134" name="Google Shape;32;p5"/>
          <p:cNvGrpSpPr/>
          <p:nvPr/>
        </p:nvGrpSpPr>
        <p:grpSpPr>
          <a:xfrm>
            <a:off x="0" y="-14760"/>
            <a:ext cx="9143640" cy="5194800"/>
            <a:chOff x="0" y="-14760"/>
            <a:chExt cx="9143640" cy="5194800"/>
          </a:xfrm>
        </p:grpSpPr>
        <p:pic>
          <p:nvPicPr>
            <p:cNvPr id="135" name="Google Shape;33;p5"/>
            <p:cNvPicPr/>
            <p:nvPr/>
          </p:nvPicPr>
          <p:blipFill>
            <a:blip r:embed="rId4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6" name="Google Shape;34;p5"/>
            <p:cNvPicPr/>
            <p:nvPr/>
          </p:nvPicPr>
          <p:blipFill>
            <a:blip r:embed="rId4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5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41;p6"/>
          <p:cNvPicPr/>
          <p:nvPr/>
        </p:nvPicPr>
        <p:blipFill>
          <a:blip r:embed="rId3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grpSp>
        <p:nvGrpSpPr>
          <p:cNvPr id="142" name="Google Shape;42;p6"/>
          <p:cNvGrpSpPr/>
          <p:nvPr/>
        </p:nvGrpSpPr>
        <p:grpSpPr>
          <a:xfrm>
            <a:off x="0" y="-25920"/>
            <a:ext cx="9143640" cy="5194800"/>
            <a:chOff x="0" y="-25920"/>
            <a:chExt cx="9143640" cy="5194800"/>
          </a:xfrm>
        </p:grpSpPr>
        <p:pic>
          <p:nvPicPr>
            <p:cNvPr id="143" name="Google Shape;43;p6"/>
            <p:cNvPicPr/>
            <p:nvPr/>
          </p:nvPicPr>
          <p:blipFill>
            <a:blip r:embed="rId4"/>
            <a:srcRect l="1853"/>
            <a:stretch/>
          </p:blipFill>
          <p:spPr>
            <a:xfrm>
              <a:off x="0" y="-25920"/>
              <a:ext cx="9143640" cy="5194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4" name="Google Shape;44;p6"/>
            <p:cNvPicPr/>
            <p:nvPr/>
          </p:nvPicPr>
          <p:blipFill>
            <a:blip r:embed="rId4"/>
            <a:srcRect l="1853"/>
            <a:stretch/>
          </p:blipFill>
          <p:spPr>
            <a:xfrm>
              <a:off x="0" y="-25920"/>
              <a:ext cx="9143640" cy="5194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5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47;p7"/>
          <p:cNvPicPr/>
          <p:nvPr/>
        </p:nvPicPr>
        <p:blipFill>
          <a:blip r:embed="rId3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grpSp>
        <p:nvGrpSpPr>
          <p:cNvPr id="148" name="Google Shape;48;p7"/>
          <p:cNvGrpSpPr/>
          <p:nvPr/>
        </p:nvGrpSpPr>
        <p:grpSpPr>
          <a:xfrm>
            <a:off x="0" y="-14760"/>
            <a:ext cx="9143640" cy="5194800"/>
            <a:chOff x="0" y="-14760"/>
            <a:chExt cx="9143640" cy="5194800"/>
          </a:xfrm>
        </p:grpSpPr>
        <p:pic>
          <p:nvPicPr>
            <p:cNvPr id="149" name="Google Shape;49;p7"/>
            <p:cNvPicPr/>
            <p:nvPr/>
          </p:nvPicPr>
          <p:blipFill>
            <a:blip r:embed="rId4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0" name="Google Shape;50;p7"/>
            <p:cNvPicPr/>
            <p:nvPr/>
          </p:nvPicPr>
          <p:blipFill>
            <a:blip r:embed="rId4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1048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5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54;p8"/>
          <p:cNvPicPr/>
          <p:nvPr/>
        </p:nvPicPr>
        <p:blipFill>
          <a:blip r:embed="rId3"/>
          <a:stretch/>
        </p:blipFill>
        <p:spPr>
          <a:xfrm>
            <a:off x="0" y="0"/>
            <a:ext cx="9143640" cy="5142960"/>
          </a:xfrm>
          <a:prstGeom prst="rect">
            <a:avLst/>
          </a:prstGeom>
          <a:ln w="0">
            <a:noFill/>
          </a:ln>
        </p:spPr>
      </p:pic>
      <p:grpSp>
        <p:nvGrpSpPr>
          <p:cNvPr id="153" name="Google Shape;55;p8"/>
          <p:cNvGrpSpPr/>
          <p:nvPr/>
        </p:nvGrpSpPr>
        <p:grpSpPr>
          <a:xfrm>
            <a:off x="0" y="-14760"/>
            <a:ext cx="9143640" cy="5194800"/>
            <a:chOff x="0" y="-14760"/>
            <a:chExt cx="9143640" cy="5194800"/>
          </a:xfrm>
        </p:grpSpPr>
        <p:pic>
          <p:nvPicPr>
            <p:cNvPr id="154" name="Google Shape;56;p8"/>
            <p:cNvPicPr/>
            <p:nvPr/>
          </p:nvPicPr>
          <p:blipFill>
            <a:blip r:embed="rId4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5" name="Google Shape;57;p8"/>
            <p:cNvPicPr/>
            <p:nvPr/>
          </p:nvPicPr>
          <p:blipFill>
            <a:blip r:embed="rId4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1286640" y="1158480"/>
            <a:ext cx="6570360" cy="2826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88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60;p9"/>
          <p:cNvPicPr/>
          <p:nvPr/>
        </p:nvPicPr>
        <p:blipFill>
          <a:blip r:embed="rId3"/>
          <a:srcRect l="554" r="543"/>
          <a:stretch/>
        </p:blipFill>
        <p:spPr>
          <a:xfrm>
            <a:off x="0" y="-28440"/>
            <a:ext cx="9143640" cy="5200200"/>
          </a:xfrm>
          <a:prstGeom prst="rect">
            <a:avLst/>
          </a:prstGeom>
          <a:ln w="0">
            <a:noFill/>
          </a:ln>
        </p:spPr>
      </p:pic>
      <p:grpSp>
        <p:nvGrpSpPr>
          <p:cNvPr id="158" name="Google Shape;61;p9"/>
          <p:cNvGrpSpPr/>
          <p:nvPr/>
        </p:nvGrpSpPr>
        <p:grpSpPr>
          <a:xfrm>
            <a:off x="0" y="-25920"/>
            <a:ext cx="9143640" cy="5194800"/>
            <a:chOff x="0" y="-25920"/>
            <a:chExt cx="9143640" cy="5194800"/>
          </a:xfrm>
        </p:grpSpPr>
        <p:pic>
          <p:nvPicPr>
            <p:cNvPr id="159" name="Google Shape;62;p9"/>
            <p:cNvPicPr/>
            <p:nvPr/>
          </p:nvPicPr>
          <p:blipFill>
            <a:blip r:embed="rId4"/>
            <a:srcRect l="1853"/>
            <a:stretch/>
          </p:blipFill>
          <p:spPr>
            <a:xfrm>
              <a:off x="0" y="-25920"/>
              <a:ext cx="9143640" cy="5194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0" name="Google Shape;63;p9"/>
            <p:cNvPicPr/>
            <p:nvPr/>
          </p:nvPicPr>
          <p:blipFill>
            <a:blip r:embed="rId4"/>
            <a:srcRect l="1853"/>
            <a:stretch/>
          </p:blipFill>
          <p:spPr>
            <a:xfrm>
              <a:off x="0" y="-25920"/>
              <a:ext cx="9143640" cy="5194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2135520" y="1116000"/>
            <a:ext cx="4872600" cy="2099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06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body"/>
          </p:nvPr>
        </p:nvSpPr>
        <p:spPr>
          <a:xfrm>
            <a:off x="-6480" y="-6480"/>
            <a:ext cx="915012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64" name="PlaceHolder 2"/>
          <p:cNvSpPr>
            <a:spLocks noGrp="1"/>
          </p:cNvSpPr>
          <p:nvPr>
            <p:ph type="title"/>
          </p:nvPr>
        </p:nvSpPr>
        <p:spPr>
          <a:xfrm>
            <a:off x="1531440" y="3232080"/>
            <a:ext cx="6081120" cy="13550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43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716760" y="510840"/>
            <a:ext cx="771012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78;p13"/>
          <p:cNvPicPr/>
          <p:nvPr/>
        </p:nvPicPr>
        <p:blipFill>
          <a:blip r:embed="rId3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grpSp>
        <p:nvGrpSpPr>
          <p:cNvPr id="14" name="Google Shape;79;p13"/>
          <p:cNvGrpSpPr/>
          <p:nvPr/>
        </p:nvGrpSpPr>
        <p:grpSpPr>
          <a:xfrm>
            <a:off x="0" y="-25920"/>
            <a:ext cx="9143640" cy="5194800"/>
            <a:chOff x="0" y="-25920"/>
            <a:chExt cx="9143640" cy="5194800"/>
          </a:xfrm>
        </p:grpSpPr>
        <p:pic>
          <p:nvPicPr>
            <p:cNvPr id="15" name="Google Shape;80;p13"/>
            <p:cNvPicPr/>
            <p:nvPr/>
          </p:nvPicPr>
          <p:blipFill>
            <a:blip r:embed="rId4"/>
            <a:srcRect l="1853"/>
            <a:stretch/>
          </p:blipFill>
          <p:spPr>
            <a:xfrm>
              <a:off x="0" y="-25920"/>
              <a:ext cx="9143640" cy="5194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" name="Google Shape;81;p13"/>
            <p:cNvPicPr/>
            <p:nvPr/>
          </p:nvPicPr>
          <p:blipFill>
            <a:blip r:embed="rId4"/>
            <a:srcRect l="1853"/>
            <a:stretch/>
          </p:blipFill>
          <p:spPr>
            <a:xfrm>
              <a:off x="0" y="-25920"/>
              <a:ext cx="9143640" cy="5194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5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8" name="PlaceHolder 2"/>
          <p:cNvSpPr>
            <a:spLocks noGrp="1"/>
          </p:cNvSpPr>
          <p:nvPr>
            <p:ph type="title"/>
          </p:nvPr>
        </p:nvSpPr>
        <p:spPr>
          <a:xfrm>
            <a:off x="1546560" y="1717560"/>
            <a:ext cx="956520" cy="535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5000" b="0" strike="noStrike" spc="-1">
                <a:solidFill>
                  <a:schemeClr val="dk2"/>
                </a:solidFill>
                <a:latin typeface="Raleway Black"/>
                <a:ea typeface="Raleway Black"/>
              </a:rPr>
              <a:t>xx%</a:t>
            </a:r>
            <a:endParaRPr lang="fr-FR" sz="5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title"/>
          </p:nvPr>
        </p:nvSpPr>
        <p:spPr>
          <a:xfrm>
            <a:off x="4093560" y="1717560"/>
            <a:ext cx="956520" cy="535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5000" b="0" strike="noStrike" spc="-1">
                <a:solidFill>
                  <a:schemeClr val="dk2"/>
                </a:solidFill>
                <a:latin typeface="Raleway Black"/>
                <a:ea typeface="Raleway Black"/>
              </a:rPr>
              <a:t>xx%</a:t>
            </a:r>
            <a:endParaRPr lang="fr-FR" sz="5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title"/>
          </p:nvPr>
        </p:nvSpPr>
        <p:spPr>
          <a:xfrm>
            <a:off x="6640560" y="1717560"/>
            <a:ext cx="956520" cy="535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5000" b="0" strike="noStrike" spc="-1">
                <a:solidFill>
                  <a:schemeClr val="dk2"/>
                </a:solidFill>
                <a:latin typeface="Raleway Black"/>
                <a:ea typeface="Raleway Black"/>
              </a:rPr>
              <a:t>xx%</a:t>
            </a:r>
            <a:endParaRPr lang="fr-FR" sz="50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93;p14"/>
          <p:cNvPicPr/>
          <p:nvPr/>
        </p:nvPicPr>
        <p:blipFill>
          <a:blip r:embed="rId3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grpSp>
        <p:nvGrpSpPr>
          <p:cNvPr id="22" name="Google Shape;94;p14"/>
          <p:cNvGrpSpPr/>
          <p:nvPr/>
        </p:nvGrpSpPr>
        <p:grpSpPr>
          <a:xfrm>
            <a:off x="0" y="-14760"/>
            <a:ext cx="9143640" cy="5194800"/>
            <a:chOff x="0" y="-14760"/>
            <a:chExt cx="9143640" cy="5194800"/>
          </a:xfrm>
        </p:grpSpPr>
        <p:pic>
          <p:nvPicPr>
            <p:cNvPr id="23" name="Google Shape;95;p14"/>
            <p:cNvPicPr/>
            <p:nvPr/>
          </p:nvPicPr>
          <p:blipFill>
            <a:blip r:embed="rId4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" name="Google Shape;96;p14"/>
            <p:cNvPicPr/>
            <p:nvPr/>
          </p:nvPicPr>
          <p:blipFill>
            <a:blip r:embed="rId4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226520" y="3100320"/>
            <a:ext cx="6690960" cy="9370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5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108;p16"/>
          <p:cNvPicPr/>
          <p:nvPr/>
        </p:nvPicPr>
        <p:blipFill>
          <a:blip r:embed="rId3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grpSp>
        <p:nvGrpSpPr>
          <p:cNvPr id="34" name="Google Shape;109;p16"/>
          <p:cNvGrpSpPr/>
          <p:nvPr/>
        </p:nvGrpSpPr>
        <p:grpSpPr>
          <a:xfrm>
            <a:off x="0" y="-14760"/>
            <a:ext cx="9143640" cy="5194800"/>
            <a:chOff x="0" y="-14760"/>
            <a:chExt cx="9143640" cy="5194800"/>
          </a:xfrm>
        </p:grpSpPr>
        <p:pic>
          <p:nvPicPr>
            <p:cNvPr id="35" name="Google Shape;110;p16"/>
            <p:cNvPicPr/>
            <p:nvPr/>
          </p:nvPicPr>
          <p:blipFill>
            <a:blip r:embed="rId4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6" name="Google Shape;111;p16"/>
            <p:cNvPicPr/>
            <p:nvPr/>
          </p:nvPicPr>
          <p:blipFill>
            <a:blip r:embed="rId4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720000" y="923760"/>
            <a:ext cx="3355920" cy="2456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5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800960" y="0"/>
            <a:ext cx="434268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116;p17"/>
          <p:cNvPicPr/>
          <p:nvPr/>
        </p:nvPicPr>
        <p:blipFill>
          <a:blip r:embed="rId3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grpSp>
        <p:nvGrpSpPr>
          <p:cNvPr id="40" name="Google Shape;117;p17"/>
          <p:cNvGrpSpPr/>
          <p:nvPr/>
        </p:nvGrpSpPr>
        <p:grpSpPr>
          <a:xfrm>
            <a:off x="0" y="-14760"/>
            <a:ext cx="9143640" cy="5194800"/>
            <a:chOff x="0" y="-14760"/>
            <a:chExt cx="9143640" cy="5194800"/>
          </a:xfrm>
        </p:grpSpPr>
        <p:pic>
          <p:nvPicPr>
            <p:cNvPr id="41" name="Google Shape;118;p17"/>
            <p:cNvPicPr/>
            <p:nvPr/>
          </p:nvPicPr>
          <p:blipFill>
            <a:blip r:embed="rId4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2" name="Google Shape;119;p17"/>
            <p:cNvPicPr/>
            <p:nvPr/>
          </p:nvPicPr>
          <p:blipFill>
            <a:blip r:embed="rId4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720000" y="1609200"/>
            <a:ext cx="3392280" cy="1195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5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123;p18"/>
          <p:cNvPicPr/>
          <p:nvPr/>
        </p:nvPicPr>
        <p:blipFill>
          <a:blip r:embed="rId3"/>
          <a:stretch/>
        </p:blipFill>
        <p:spPr>
          <a:xfrm flipH="1">
            <a:off x="-1440" y="0"/>
            <a:ext cx="9143640" cy="5143320"/>
          </a:xfrm>
          <a:prstGeom prst="rect">
            <a:avLst/>
          </a:prstGeom>
          <a:ln w="0">
            <a:noFill/>
          </a:ln>
        </p:spPr>
      </p:pic>
      <p:grpSp>
        <p:nvGrpSpPr>
          <p:cNvPr id="45" name="Google Shape;124;p18"/>
          <p:cNvGrpSpPr/>
          <p:nvPr/>
        </p:nvGrpSpPr>
        <p:grpSpPr>
          <a:xfrm>
            <a:off x="0" y="-14760"/>
            <a:ext cx="9143640" cy="5194800"/>
            <a:chOff x="0" y="-14760"/>
            <a:chExt cx="9143640" cy="5194800"/>
          </a:xfrm>
        </p:grpSpPr>
        <p:pic>
          <p:nvPicPr>
            <p:cNvPr id="46" name="Google Shape;125;p18"/>
            <p:cNvPicPr/>
            <p:nvPr/>
          </p:nvPicPr>
          <p:blipFill>
            <a:blip r:embed="rId4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7" name="Google Shape;126;p18"/>
            <p:cNvPicPr/>
            <p:nvPr/>
          </p:nvPicPr>
          <p:blipFill>
            <a:blip r:embed="rId4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697280" y="1461240"/>
            <a:ext cx="3486600" cy="1484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5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130;p19"/>
          <p:cNvPicPr/>
          <p:nvPr/>
        </p:nvPicPr>
        <p:blipFill>
          <a:blip r:embed="rId3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grpSp>
        <p:nvGrpSpPr>
          <p:cNvPr id="50" name="Google Shape;131;p19"/>
          <p:cNvGrpSpPr/>
          <p:nvPr/>
        </p:nvGrpSpPr>
        <p:grpSpPr>
          <a:xfrm>
            <a:off x="0" y="-14760"/>
            <a:ext cx="9143640" cy="5194800"/>
            <a:chOff x="0" y="-14760"/>
            <a:chExt cx="9143640" cy="5194800"/>
          </a:xfrm>
        </p:grpSpPr>
        <p:pic>
          <p:nvPicPr>
            <p:cNvPr id="51" name="Google Shape;132;p19"/>
            <p:cNvPicPr/>
            <p:nvPr/>
          </p:nvPicPr>
          <p:blipFill>
            <a:blip r:embed="rId4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2" name="Google Shape;133;p19"/>
            <p:cNvPicPr/>
            <p:nvPr/>
          </p:nvPicPr>
          <p:blipFill>
            <a:blip r:embed="rId4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20000" y="1512000"/>
            <a:ext cx="3573720" cy="13899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5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2"/>
          <p:cNvSpPr>
            <a:spLocks noGrp="1"/>
          </p:cNvSpPr>
          <p:nvPr>
            <p:ph type="subTitle"/>
          </p:nvPr>
        </p:nvSpPr>
        <p:spPr>
          <a:xfrm>
            <a:off x="436461" y="1105792"/>
            <a:ext cx="9375570" cy="837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514350" indent="-285750">
              <a:lnSpc>
                <a:spcPct val="100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n" sz="2000" b="1" dirty="0">
                <a:latin typeface="+mj-lt"/>
              </a:rPr>
              <a:t>Too many events happening around your city</a:t>
            </a: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BAAE709C-81EB-BAEE-BD50-7DBFA821F5A4}"/>
              </a:ext>
            </a:extLst>
          </p:cNvPr>
          <p:cNvSpPr txBox="1">
            <a:spLocks/>
          </p:cNvSpPr>
          <p:nvPr/>
        </p:nvSpPr>
        <p:spPr>
          <a:xfrm>
            <a:off x="761886" y="1483005"/>
            <a:ext cx="4653717" cy="474355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spcAft>
                <a:spcPts val="1599"/>
              </a:spcAft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" sz="1400" i="1" dirty="0"/>
              <a:t>Information overload and choice paradox</a:t>
            </a:r>
          </a:p>
        </p:txBody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9849AEA3-8394-FF39-D484-29A7AAE8DBC1}"/>
              </a:ext>
            </a:extLst>
          </p:cNvPr>
          <p:cNvSpPr txBox="1">
            <a:spLocks/>
          </p:cNvSpPr>
          <p:nvPr/>
        </p:nvSpPr>
        <p:spPr>
          <a:xfrm>
            <a:off x="436461" y="2194537"/>
            <a:ext cx="9375570" cy="837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285750">
              <a:lnSpc>
                <a:spcPct val="100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n" sz="2000" b="1" dirty="0">
                <a:latin typeface="+mj-lt"/>
              </a:rPr>
              <a:t>Lack of personalization and interest</a:t>
            </a:r>
          </a:p>
        </p:txBody>
      </p:sp>
      <p:sp>
        <p:nvSpPr>
          <p:cNvPr id="4" name="PlaceHolder 2">
            <a:extLst>
              <a:ext uri="{FF2B5EF4-FFF2-40B4-BE49-F238E27FC236}">
                <a16:creationId xmlns:a16="http://schemas.microsoft.com/office/drawing/2014/main" id="{4629138C-0E14-BA16-147E-58F337B470B1}"/>
              </a:ext>
            </a:extLst>
          </p:cNvPr>
          <p:cNvSpPr txBox="1">
            <a:spLocks/>
          </p:cNvSpPr>
          <p:nvPr/>
        </p:nvSpPr>
        <p:spPr>
          <a:xfrm>
            <a:off x="712614" y="2571750"/>
            <a:ext cx="5667560" cy="474355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spcAft>
                <a:spcPts val="1599"/>
              </a:spcAft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" sz="1400" i="1" dirty="0"/>
              <a:t>Generic recommendations and disorganized information</a:t>
            </a:r>
          </a:p>
        </p:txBody>
      </p:sp>
      <p:sp>
        <p:nvSpPr>
          <p:cNvPr id="5" name="PlaceHolder 2">
            <a:extLst>
              <a:ext uri="{FF2B5EF4-FFF2-40B4-BE49-F238E27FC236}">
                <a16:creationId xmlns:a16="http://schemas.microsoft.com/office/drawing/2014/main" id="{9BB37247-E143-BA03-5591-8631E898B83D}"/>
              </a:ext>
            </a:extLst>
          </p:cNvPr>
          <p:cNvSpPr txBox="1">
            <a:spLocks/>
          </p:cNvSpPr>
          <p:nvPr/>
        </p:nvSpPr>
        <p:spPr>
          <a:xfrm>
            <a:off x="436461" y="3283282"/>
            <a:ext cx="9375570" cy="837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285750">
              <a:lnSpc>
                <a:spcPct val="100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n" sz="2000" b="1" dirty="0">
                <a:latin typeface="+mj-lt"/>
              </a:rPr>
              <a:t>Budget and time constraints</a:t>
            </a: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09CE7774-18EF-5281-CF8B-C6E2B0760B6F}"/>
              </a:ext>
            </a:extLst>
          </p:cNvPr>
          <p:cNvSpPr txBox="1">
            <a:spLocks/>
          </p:cNvSpPr>
          <p:nvPr/>
        </p:nvSpPr>
        <p:spPr>
          <a:xfrm>
            <a:off x="712614" y="3646647"/>
            <a:ext cx="5667560" cy="474355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spcAft>
                <a:spcPts val="1599"/>
              </a:spcAft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" sz="1400" i="1" dirty="0"/>
              <a:t>Additional planning and scheduling needed within a budget</a:t>
            </a:r>
          </a:p>
        </p:txBody>
      </p:sp>
      <p:sp>
        <p:nvSpPr>
          <p:cNvPr id="7" name="PlaceHolder 1">
            <a:extLst>
              <a:ext uri="{FF2B5EF4-FFF2-40B4-BE49-F238E27FC236}">
                <a16:creationId xmlns:a16="http://schemas.microsoft.com/office/drawing/2014/main" id="{0610ACE0-08C3-EC75-9CA0-14DCE214A6C0}"/>
              </a:ext>
            </a:extLst>
          </p:cNvPr>
          <p:cNvSpPr txBox="1">
            <a:spLocks/>
          </p:cNvSpPr>
          <p:nvPr/>
        </p:nvSpPr>
        <p:spPr>
          <a:xfrm>
            <a:off x="7232784" y="4650603"/>
            <a:ext cx="2014344" cy="492897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400" i="1" spc="-1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EVENTOPIA</a:t>
            </a:r>
            <a:endParaRPr lang="fr-FR" sz="2400" i="1" spc="-1" dirty="0">
              <a:solidFill>
                <a:schemeClr val="bg2">
                  <a:lumMod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DA0D3-62F4-D982-F841-64E1F1BB2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D77137D2-CEDB-A1B8-CA2E-A3C02F981626}"/>
              </a:ext>
            </a:extLst>
          </p:cNvPr>
          <p:cNvSpPr txBox="1">
            <a:spLocks/>
          </p:cNvSpPr>
          <p:nvPr/>
        </p:nvSpPr>
        <p:spPr>
          <a:xfrm>
            <a:off x="932794" y="1732211"/>
            <a:ext cx="7278411" cy="167907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-US" sz="2000" i="1" dirty="0">
                <a:latin typeface="Archivo"/>
              </a:rPr>
              <a:t>A </a:t>
            </a:r>
            <a:r>
              <a:rPr lang="en-US" sz="2000" b="1" i="1" u="sng" dirty="0">
                <a:latin typeface="Archivo"/>
              </a:rPr>
              <a:t>smart event-planning app </a:t>
            </a:r>
            <a:r>
              <a:rPr lang="en-US" sz="2000" i="1" dirty="0">
                <a:latin typeface="Archivo"/>
              </a:rPr>
              <a:t>that </a:t>
            </a:r>
            <a:r>
              <a:rPr lang="en-US" sz="2000" b="1" i="1" u="sng" dirty="0">
                <a:latin typeface="Archivo"/>
              </a:rPr>
              <a:t>personalizes event recommendations</a:t>
            </a:r>
            <a:r>
              <a:rPr lang="en-US" sz="2000" i="1" dirty="0">
                <a:latin typeface="Archivo"/>
              </a:rPr>
              <a:t>, </a:t>
            </a:r>
            <a:r>
              <a:rPr lang="en-US" sz="2000" b="1" i="1" u="sng" dirty="0">
                <a:latin typeface="Archivo"/>
              </a:rPr>
              <a:t>optimizes itineraries based on budget and time</a:t>
            </a:r>
            <a:r>
              <a:rPr lang="en-US" sz="2000" i="1" dirty="0">
                <a:latin typeface="Archivo"/>
              </a:rPr>
              <a:t>, and </a:t>
            </a:r>
            <a:r>
              <a:rPr lang="en-US" sz="2000" b="1" i="1" u="sng" dirty="0">
                <a:latin typeface="Archivo"/>
              </a:rPr>
              <a:t>leverages user preferences</a:t>
            </a:r>
            <a:r>
              <a:rPr lang="en-US" sz="2000" i="1" dirty="0">
                <a:latin typeface="Archivo"/>
              </a:rPr>
              <a:t> (including optional browsing history analysis) to ensure a seamless and enjoyable experience.</a:t>
            </a:r>
            <a:endParaRPr lang="fr-FR" i="1" spc="-1" dirty="0">
              <a:solidFill>
                <a:schemeClr val="dk1"/>
              </a:solidFill>
              <a:latin typeface="Archivo"/>
            </a:endParaRPr>
          </a:p>
        </p:txBody>
      </p:sp>
      <p:sp>
        <p:nvSpPr>
          <p:cNvPr id="3" name="Google Shape;310;p39">
            <a:extLst>
              <a:ext uri="{FF2B5EF4-FFF2-40B4-BE49-F238E27FC236}">
                <a16:creationId xmlns:a16="http://schemas.microsoft.com/office/drawing/2014/main" id="{A360407C-BF5F-815A-1FB6-85251979BFC2}"/>
              </a:ext>
            </a:extLst>
          </p:cNvPr>
          <p:cNvSpPr/>
          <p:nvPr/>
        </p:nvSpPr>
        <p:spPr>
          <a:xfrm>
            <a:off x="2574113" y="3570537"/>
            <a:ext cx="3899160" cy="79560"/>
          </a:xfrm>
          <a:custGeom>
            <a:avLst/>
            <a:gdLst>
              <a:gd name="textAreaLeft" fmla="*/ 0 w 3899160"/>
              <a:gd name="textAreaRight" fmla="*/ 3899520 w 3899160"/>
              <a:gd name="textAreaTop" fmla="*/ 0 h 79560"/>
              <a:gd name="textAreaBottom" fmla="*/ 79920 h 79560"/>
            </a:gdLst>
            <a:ahLst/>
            <a:cxnLst/>
            <a:rect l="textAreaLeft" t="textAreaTop" r="textAreaRight" b="textAreaBottom"/>
            <a:pathLst>
              <a:path w="2928" h="86">
                <a:moveTo>
                  <a:pt x="144" y="86"/>
                </a:moveTo>
                <a:cubicBezTo>
                  <a:pt x="99" y="86"/>
                  <a:pt x="53" y="86"/>
                  <a:pt x="8" y="86"/>
                </a:cubicBezTo>
                <a:cubicBezTo>
                  <a:pt x="3" y="86"/>
                  <a:pt x="0" y="83"/>
                  <a:pt x="0" y="78"/>
                </a:cubicBezTo>
                <a:cubicBezTo>
                  <a:pt x="0" y="74"/>
                  <a:pt x="4" y="70"/>
                  <a:pt x="8" y="70"/>
                </a:cubicBezTo>
                <a:cubicBezTo>
                  <a:pt x="8" y="70"/>
                  <a:pt x="8" y="70"/>
                  <a:pt x="8" y="70"/>
                </a:cubicBezTo>
                <a:cubicBezTo>
                  <a:pt x="53" y="70"/>
                  <a:pt x="99" y="70"/>
                  <a:pt x="144" y="70"/>
                </a:cubicBezTo>
                <a:cubicBezTo>
                  <a:pt x="1066" y="70"/>
                  <a:pt x="1999" y="47"/>
                  <a:pt x="2919" y="0"/>
                </a:cubicBezTo>
                <a:cubicBezTo>
                  <a:pt x="2924" y="0"/>
                  <a:pt x="2927" y="3"/>
                  <a:pt x="2928" y="8"/>
                </a:cubicBezTo>
                <a:cubicBezTo>
                  <a:pt x="2928" y="12"/>
                  <a:pt x="2925" y="16"/>
                  <a:pt x="2920" y="16"/>
                </a:cubicBezTo>
                <a:cubicBezTo>
                  <a:pt x="2000" y="63"/>
                  <a:pt x="1067" y="86"/>
                  <a:pt x="144" y="86"/>
                </a:cubicBezTo>
                <a:close/>
              </a:path>
            </a:pathLst>
          </a:custGeom>
          <a:solidFill>
            <a:schemeClr val="dk2"/>
          </a:solidFill>
          <a:ln w="9525">
            <a:solidFill>
              <a:srgbClr val="495C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34200" rIns="68400" bIns="3420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4" name="PlaceHolder 1">
            <a:extLst>
              <a:ext uri="{FF2B5EF4-FFF2-40B4-BE49-F238E27FC236}">
                <a16:creationId xmlns:a16="http://schemas.microsoft.com/office/drawing/2014/main" id="{F3403C11-6A80-B263-C08A-E68C4B6CE30E}"/>
              </a:ext>
            </a:extLst>
          </p:cNvPr>
          <p:cNvSpPr txBox="1">
            <a:spLocks/>
          </p:cNvSpPr>
          <p:nvPr/>
        </p:nvSpPr>
        <p:spPr>
          <a:xfrm>
            <a:off x="7232784" y="4650603"/>
            <a:ext cx="2014344" cy="492897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400" i="1" spc="-1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EVENTOPIA</a:t>
            </a:r>
            <a:endParaRPr lang="fr-FR" sz="2400" i="1" spc="-1" dirty="0">
              <a:solidFill>
                <a:schemeClr val="bg2">
                  <a:lumMod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648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2E45E-4781-8187-3142-E4F87FA3F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>
            <a:extLst>
              <a:ext uri="{FF2B5EF4-FFF2-40B4-BE49-F238E27FC236}">
                <a16:creationId xmlns:a16="http://schemas.microsoft.com/office/drawing/2014/main" id="{88AD1466-E5E4-E557-46D5-AF417EB22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86" y="1550861"/>
            <a:ext cx="7076880" cy="1138869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6900" b="0" i="1" strike="noStrike" spc="-1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EVENTOPIA</a:t>
            </a:r>
            <a:endParaRPr lang="fr-FR" sz="6900" b="0" i="1" strike="noStrike" spc="-1" dirty="0">
              <a:solidFill>
                <a:schemeClr val="bg2">
                  <a:lumMod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7" name="PlaceHolder 2">
            <a:extLst>
              <a:ext uri="{FF2B5EF4-FFF2-40B4-BE49-F238E27FC236}">
                <a16:creationId xmlns:a16="http://schemas.microsoft.com/office/drawing/2014/main" id="{805C7E9D-34FE-A130-9FC0-CA4F960A3AE2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2252743" y="2689730"/>
            <a:ext cx="4524120" cy="475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79443" lnSpcReduction="1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600" i="1" spc="-1" dirty="0">
                <a:solidFill>
                  <a:schemeClr val="dk1"/>
                </a:solidFill>
                <a:latin typeface="Archivo"/>
                <a:ea typeface="Archivo"/>
              </a:rPr>
              <a:t>Your</a:t>
            </a:r>
            <a:r>
              <a:rPr lang="en" sz="1600" b="0" i="1" strike="noStrike" spc="-1" dirty="0">
                <a:solidFill>
                  <a:schemeClr val="dk1"/>
                </a:solidFill>
                <a:latin typeface="Archivo"/>
                <a:ea typeface="Archivo"/>
              </a:rPr>
              <a:t> personalized solution for discovering and planning events.</a:t>
            </a:r>
            <a:endParaRPr lang="en-US" sz="1600" b="0" i="1" strike="noStrike" spc="-1" dirty="0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168" name="Google Shape;272;p35">
            <a:extLst>
              <a:ext uri="{FF2B5EF4-FFF2-40B4-BE49-F238E27FC236}">
                <a16:creationId xmlns:a16="http://schemas.microsoft.com/office/drawing/2014/main" id="{42A86B29-5B4D-8DB0-0F6A-DC591F6CCC98}"/>
              </a:ext>
            </a:extLst>
          </p:cNvPr>
          <p:cNvSpPr/>
          <p:nvPr/>
        </p:nvSpPr>
        <p:spPr>
          <a:xfrm>
            <a:off x="2565223" y="3159710"/>
            <a:ext cx="3924954" cy="45719"/>
          </a:xfrm>
          <a:custGeom>
            <a:avLst/>
            <a:gdLst>
              <a:gd name="textAreaLeft" fmla="*/ 0 w 3899160"/>
              <a:gd name="textAreaRight" fmla="*/ 3899520 w 3899160"/>
              <a:gd name="textAreaTop" fmla="*/ 0 h 79560"/>
              <a:gd name="textAreaBottom" fmla="*/ 79920 h 79560"/>
            </a:gdLst>
            <a:ahLst/>
            <a:cxnLst/>
            <a:rect l="textAreaLeft" t="textAreaTop" r="textAreaRight" b="textAreaBottom"/>
            <a:pathLst>
              <a:path w="2928" h="86">
                <a:moveTo>
                  <a:pt x="144" y="86"/>
                </a:moveTo>
                <a:cubicBezTo>
                  <a:pt x="99" y="86"/>
                  <a:pt x="53" y="86"/>
                  <a:pt x="8" y="86"/>
                </a:cubicBezTo>
                <a:cubicBezTo>
                  <a:pt x="3" y="86"/>
                  <a:pt x="0" y="83"/>
                  <a:pt x="0" y="78"/>
                </a:cubicBezTo>
                <a:cubicBezTo>
                  <a:pt x="0" y="74"/>
                  <a:pt x="4" y="70"/>
                  <a:pt x="8" y="70"/>
                </a:cubicBezTo>
                <a:cubicBezTo>
                  <a:pt x="8" y="70"/>
                  <a:pt x="8" y="70"/>
                  <a:pt x="8" y="70"/>
                </a:cubicBezTo>
                <a:cubicBezTo>
                  <a:pt x="53" y="70"/>
                  <a:pt x="99" y="70"/>
                  <a:pt x="144" y="70"/>
                </a:cubicBezTo>
                <a:cubicBezTo>
                  <a:pt x="1066" y="70"/>
                  <a:pt x="1999" y="47"/>
                  <a:pt x="2919" y="0"/>
                </a:cubicBezTo>
                <a:cubicBezTo>
                  <a:pt x="2924" y="0"/>
                  <a:pt x="2927" y="3"/>
                  <a:pt x="2928" y="8"/>
                </a:cubicBezTo>
                <a:cubicBezTo>
                  <a:pt x="2928" y="12"/>
                  <a:pt x="2925" y="16"/>
                  <a:pt x="2920" y="16"/>
                </a:cubicBezTo>
                <a:cubicBezTo>
                  <a:pt x="2000" y="63"/>
                  <a:pt x="1067" y="86"/>
                  <a:pt x="144" y="86"/>
                </a:cubicBezTo>
                <a:close/>
              </a:path>
            </a:pathLst>
          </a:custGeom>
          <a:solidFill>
            <a:schemeClr val="dk2"/>
          </a:solidFill>
          <a:ln w="9525">
            <a:solidFill>
              <a:srgbClr val="495C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34200" rIns="68400" bIns="3420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chemeClr val="bg2">
                  <a:lumMod val="25000"/>
                </a:schemeClr>
              </a:solidFill>
              <a:latin typeface="OpenSymbol"/>
            </a:endParaRPr>
          </a:p>
        </p:txBody>
      </p:sp>
    </p:spTree>
    <p:extLst>
      <p:ext uri="{BB962C8B-B14F-4D97-AF65-F5344CB8AC3E}">
        <p14:creationId xmlns:p14="http://schemas.microsoft.com/office/powerpoint/2010/main" val="2346645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795;p68"/>
          <p:cNvSpPr/>
          <p:nvPr/>
        </p:nvSpPr>
        <p:spPr>
          <a:xfrm rot="16022237" flipH="1">
            <a:off x="617219" y="1291486"/>
            <a:ext cx="915264" cy="494263"/>
          </a:xfrm>
          <a:custGeom>
            <a:avLst/>
            <a:gdLst>
              <a:gd name="textAreaLeft" fmla="*/ -360 w 615240"/>
              <a:gd name="textAreaRight" fmla="*/ 615240 w 615240"/>
              <a:gd name="textAreaTop" fmla="*/ 0 h 325800"/>
              <a:gd name="textAreaBottom" fmla="*/ 326160 h 325800"/>
            </a:gdLst>
            <a:ahLst/>
            <a:cxnLst/>
            <a:rect l="textAreaLeft" t="textAreaTop" r="textAreaRight" b="textAreaBottom"/>
            <a:pathLst>
              <a:path w="52425" h="27777">
                <a:moveTo>
                  <a:pt x="7697" y="0"/>
                </a:moveTo>
                <a:cubicBezTo>
                  <a:pt x="7473" y="119"/>
                  <a:pt x="7314" y="172"/>
                  <a:pt x="7143" y="172"/>
                </a:cubicBezTo>
                <a:cubicBezTo>
                  <a:pt x="6879" y="172"/>
                  <a:pt x="6654" y="119"/>
                  <a:pt x="6430" y="53"/>
                </a:cubicBezTo>
                <a:cubicBezTo>
                  <a:pt x="6100" y="172"/>
                  <a:pt x="5770" y="172"/>
                  <a:pt x="5440" y="172"/>
                </a:cubicBezTo>
                <a:cubicBezTo>
                  <a:pt x="5228" y="172"/>
                  <a:pt x="4951" y="172"/>
                  <a:pt x="4727" y="119"/>
                </a:cubicBezTo>
                <a:cubicBezTo>
                  <a:pt x="4450" y="172"/>
                  <a:pt x="4238" y="277"/>
                  <a:pt x="3961" y="277"/>
                </a:cubicBezTo>
                <a:cubicBezTo>
                  <a:pt x="3790" y="277"/>
                  <a:pt x="3631" y="225"/>
                  <a:pt x="3459" y="119"/>
                </a:cubicBezTo>
                <a:cubicBezTo>
                  <a:pt x="2918" y="277"/>
                  <a:pt x="2364" y="449"/>
                  <a:pt x="1756" y="608"/>
                </a:cubicBezTo>
                <a:cubicBezTo>
                  <a:pt x="1268" y="1162"/>
                  <a:pt x="212" y="832"/>
                  <a:pt x="1" y="1769"/>
                </a:cubicBezTo>
                <a:cubicBezTo>
                  <a:pt x="53" y="2258"/>
                  <a:pt x="383" y="2641"/>
                  <a:pt x="819" y="2918"/>
                </a:cubicBezTo>
                <a:cubicBezTo>
                  <a:pt x="1202" y="2918"/>
                  <a:pt x="1651" y="2865"/>
                  <a:pt x="2086" y="2865"/>
                </a:cubicBezTo>
                <a:cubicBezTo>
                  <a:pt x="2311" y="2759"/>
                  <a:pt x="2588" y="2588"/>
                  <a:pt x="2852" y="2588"/>
                </a:cubicBezTo>
                <a:cubicBezTo>
                  <a:pt x="2918" y="2588"/>
                  <a:pt x="3024" y="2641"/>
                  <a:pt x="3077" y="2641"/>
                </a:cubicBezTo>
                <a:cubicBezTo>
                  <a:pt x="3459" y="2588"/>
                  <a:pt x="3790" y="2535"/>
                  <a:pt x="4172" y="2535"/>
                </a:cubicBezTo>
                <a:cubicBezTo>
                  <a:pt x="4397" y="2535"/>
                  <a:pt x="4568" y="2588"/>
                  <a:pt x="4780" y="2641"/>
                </a:cubicBezTo>
                <a:cubicBezTo>
                  <a:pt x="5110" y="2535"/>
                  <a:pt x="5387" y="2482"/>
                  <a:pt x="5717" y="2482"/>
                </a:cubicBezTo>
                <a:cubicBezTo>
                  <a:pt x="5994" y="2482"/>
                  <a:pt x="6219" y="2535"/>
                  <a:pt x="6483" y="2588"/>
                </a:cubicBezTo>
                <a:cubicBezTo>
                  <a:pt x="6707" y="2535"/>
                  <a:pt x="6931" y="2482"/>
                  <a:pt x="7143" y="2482"/>
                </a:cubicBezTo>
                <a:cubicBezTo>
                  <a:pt x="7420" y="2482"/>
                  <a:pt x="7750" y="2535"/>
                  <a:pt x="8027" y="2641"/>
                </a:cubicBezTo>
                <a:lnTo>
                  <a:pt x="8357" y="2641"/>
                </a:lnTo>
                <a:cubicBezTo>
                  <a:pt x="9123" y="2641"/>
                  <a:pt x="9849" y="2693"/>
                  <a:pt x="10562" y="3089"/>
                </a:cubicBezTo>
                <a:cubicBezTo>
                  <a:pt x="11658" y="3195"/>
                  <a:pt x="12872" y="3142"/>
                  <a:pt x="13915" y="3684"/>
                </a:cubicBezTo>
                <a:cubicBezTo>
                  <a:pt x="15183" y="3908"/>
                  <a:pt x="16450" y="4132"/>
                  <a:pt x="17598" y="4792"/>
                </a:cubicBezTo>
                <a:lnTo>
                  <a:pt x="18311" y="4792"/>
                </a:lnTo>
                <a:cubicBezTo>
                  <a:pt x="18536" y="4792"/>
                  <a:pt x="18760" y="4845"/>
                  <a:pt x="18866" y="5070"/>
                </a:cubicBezTo>
                <a:cubicBezTo>
                  <a:pt x="19631" y="5334"/>
                  <a:pt x="20344" y="5558"/>
                  <a:pt x="21123" y="5783"/>
                </a:cubicBezTo>
                <a:lnTo>
                  <a:pt x="21229" y="5783"/>
                </a:lnTo>
                <a:cubicBezTo>
                  <a:pt x="21400" y="5783"/>
                  <a:pt x="21559" y="5888"/>
                  <a:pt x="21665" y="5994"/>
                </a:cubicBezTo>
                <a:cubicBezTo>
                  <a:pt x="22219" y="6113"/>
                  <a:pt x="22826" y="6165"/>
                  <a:pt x="23209" y="6720"/>
                </a:cubicBezTo>
                <a:cubicBezTo>
                  <a:pt x="24146" y="6825"/>
                  <a:pt x="25031" y="7156"/>
                  <a:pt x="25744" y="7763"/>
                </a:cubicBezTo>
                <a:cubicBezTo>
                  <a:pt x="26510" y="7974"/>
                  <a:pt x="27170" y="8304"/>
                  <a:pt x="27777" y="8806"/>
                </a:cubicBezTo>
                <a:cubicBezTo>
                  <a:pt x="28490" y="9030"/>
                  <a:pt x="29150" y="9241"/>
                  <a:pt x="29652" y="9901"/>
                </a:cubicBezTo>
                <a:cubicBezTo>
                  <a:pt x="30193" y="9954"/>
                  <a:pt x="30642" y="10126"/>
                  <a:pt x="30906" y="10562"/>
                </a:cubicBezTo>
                <a:cubicBezTo>
                  <a:pt x="31513" y="10680"/>
                  <a:pt x="31896" y="11063"/>
                  <a:pt x="32292" y="11446"/>
                </a:cubicBezTo>
                <a:lnTo>
                  <a:pt x="32397" y="11446"/>
                </a:lnTo>
                <a:lnTo>
                  <a:pt x="32397" y="11552"/>
                </a:lnTo>
                <a:cubicBezTo>
                  <a:pt x="33110" y="11723"/>
                  <a:pt x="33546" y="12212"/>
                  <a:pt x="34048" y="12661"/>
                </a:cubicBezTo>
                <a:cubicBezTo>
                  <a:pt x="34048" y="12661"/>
                  <a:pt x="34100" y="12713"/>
                  <a:pt x="34153" y="12713"/>
                </a:cubicBezTo>
                <a:cubicBezTo>
                  <a:pt x="34866" y="12991"/>
                  <a:pt x="35421" y="13532"/>
                  <a:pt x="36028" y="14086"/>
                </a:cubicBezTo>
                <a:lnTo>
                  <a:pt x="36081" y="14086"/>
                </a:lnTo>
                <a:lnTo>
                  <a:pt x="36081" y="14192"/>
                </a:lnTo>
                <a:cubicBezTo>
                  <a:pt x="37295" y="14747"/>
                  <a:pt x="38114" y="15684"/>
                  <a:pt x="39051" y="16555"/>
                </a:cubicBezTo>
                <a:cubicBezTo>
                  <a:pt x="39381" y="16674"/>
                  <a:pt x="39658" y="16885"/>
                  <a:pt x="39817" y="17281"/>
                </a:cubicBezTo>
                <a:cubicBezTo>
                  <a:pt x="41586" y="18535"/>
                  <a:pt x="43236" y="20027"/>
                  <a:pt x="44662" y="21783"/>
                </a:cubicBezTo>
                <a:cubicBezTo>
                  <a:pt x="44767" y="21902"/>
                  <a:pt x="44886" y="22007"/>
                  <a:pt x="44939" y="22060"/>
                </a:cubicBezTo>
                <a:cubicBezTo>
                  <a:pt x="45599" y="22667"/>
                  <a:pt x="46259" y="23222"/>
                  <a:pt x="46642" y="23988"/>
                </a:cubicBezTo>
                <a:lnTo>
                  <a:pt x="46642" y="24040"/>
                </a:lnTo>
                <a:cubicBezTo>
                  <a:pt x="46642" y="24318"/>
                  <a:pt x="46972" y="24753"/>
                  <a:pt x="46312" y="24872"/>
                </a:cubicBezTo>
                <a:cubicBezTo>
                  <a:pt x="45824" y="24925"/>
                  <a:pt x="45322" y="25136"/>
                  <a:pt x="44833" y="25255"/>
                </a:cubicBezTo>
                <a:cubicBezTo>
                  <a:pt x="44173" y="25743"/>
                  <a:pt x="43183" y="25968"/>
                  <a:pt x="43289" y="27064"/>
                </a:cubicBezTo>
                <a:cubicBezTo>
                  <a:pt x="43513" y="27288"/>
                  <a:pt x="43777" y="27565"/>
                  <a:pt x="44054" y="27777"/>
                </a:cubicBezTo>
                <a:cubicBezTo>
                  <a:pt x="44833" y="27671"/>
                  <a:pt x="45599" y="27565"/>
                  <a:pt x="46365" y="27513"/>
                </a:cubicBezTo>
                <a:cubicBezTo>
                  <a:pt x="46866" y="27288"/>
                  <a:pt x="47355" y="27182"/>
                  <a:pt x="47909" y="27182"/>
                </a:cubicBezTo>
                <a:lnTo>
                  <a:pt x="48345" y="27182"/>
                </a:lnTo>
                <a:cubicBezTo>
                  <a:pt x="48622" y="27116"/>
                  <a:pt x="48847" y="26958"/>
                  <a:pt x="49124" y="26958"/>
                </a:cubicBezTo>
                <a:cubicBezTo>
                  <a:pt x="49177" y="26958"/>
                  <a:pt x="49282" y="26958"/>
                  <a:pt x="49335" y="27011"/>
                </a:cubicBezTo>
                <a:cubicBezTo>
                  <a:pt x="49612" y="26958"/>
                  <a:pt x="49837" y="26958"/>
                  <a:pt x="50048" y="26958"/>
                </a:cubicBezTo>
                <a:cubicBezTo>
                  <a:pt x="50325" y="26958"/>
                  <a:pt x="50602" y="26958"/>
                  <a:pt x="50880" y="27116"/>
                </a:cubicBezTo>
                <a:cubicBezTo>
                  <a:pt x="51487" y="27011"/>
                  <a:pt x="52147" y="27011"/>
                  <a:pt x="52424" y="26245"/>
                </a:cubicBezTo>
                <a:cubicBezTo>
                  <a:pt x="52028" y="25532"/>
                  <a:pt x="51645" y="24806"/>
                  <a:pt x="51263" y="24093"/>
                </a:cubicBezTo>
                <a:cubicBezTo>
                  <a:pt x="51038" y="23658"/>
                  <a:pt x="50774" y="23275"/>
                  <a:pt x="50880" y="22720"/>
                </a:cubicBezTo>
                <a:cubicBezTo>
                  <a:pt x="50497" y="21902"/>
                  <a:pt x="50602" y="21017"/>
                  <a:pt x="50708" y="20133"/>
                </a:cubicBezTo>
                <a:lnTo>
                  <a:pt x="50708" y="19803"/>
                </a:lnTo>
                <a:cubicBezTo>
                  <a:pt x="50602" y="19143"/>
                  <a:pt x="50985" y="18271"/>
                  <a:pt x="50167" y="17822"/>
                </a:cubicBezTo>
                <a:cubicBezTo>
                  <a:pt x="50114" y="17822"/>
                  <a:pt x="49995" y="17770"/>
                  <a:pt x="49890" y="17770"/>
                </a:cubicBezTo>
                <a:cubicBezTo>
                  <a:pt x="48728" y="18377"/>
                  <a:pt x="48899" y="19526"/>
                  <a:pt x="48794" y="20582"/>
                </a:cubicBezTo>
                <a:cubicBezTo>
                  <a:pt x="48728" y="21242"/>
                  <a:pt x="48728" y="21836"/>
                  <a:pt x="48675" y="22562"/>
                </a:cubicBezTo>
                <a:cubicBezTo>
                  <a:pt x="48015" y="22166"/>
                  <a:pt x="47579" y="21730"/>
                  <a:pt x="47355" y="21123"/>
                </a:cubicBezTo>
                <a:lnTo>
                  <a:pt x="47249" y="21070"/>
                </a:lnTo>
                <a:lnTo>
                  <a:pt x="47249" y="20964"/>
                </a:lnTo>
                <a:cubicBezTo>
                  <a:pt x="44503" y="18377"/>
                  <a:pt x="41691" y="15789"/>
                  <a:pt x="38945" y="13149"/>
                </a:cubicBezTo>
                <a:cubicBezTo>
                  <a:pt x="38774" y="13043"/>
                  <a:pt x="38668" y="12991"/>
                  <a:pt x="38563" y="12872"/>
                </a:cubicBezTo>
                <a:cubicBezTo>
                  <a:pt x="37295" y="11935"/>
                  <a:pt x="36028" y="11010"/>
                  <a:pt x="34813" y="10126"/>
                </a:cubicBezTo>
                <a:cubicBezTo>
                  <a:pt x="34655" y="10020"/>
                  <a:pt x="34536" y="9901"/>
                  <a:pt x="34430" y="9849"/>
                </a:cubicBezTo>
                <a:cubicBezTo>
                  <a:pt x="33770" y="9690"/>
                  <a:pt x="33335" y="9189"/>
                  <a:pt x="32780" y="8753"/>
                </a:cubicBezTo>
                <a:lnTo>
                  <a:pt x="32833" y="8753"/>
                </a:lnTo>
                <a:lnTo>
                  <a:pt x="29374" y="6773"/>
                </a:lnTo>
                <a:cubicBezTo>
                  <a:pt x="28661" y="6548"/>
                  <a:pt x="28001" y="6218"/>
                  <a:pt x="27394" y="5783"/>
                </a:cubicBezTo>
                <a:cubicBezTo>
                  <a:pt x="26787" y="5611"/>
                  <a:pt x="26179" y="5334"/>
                  <a:pt x="25691" y="4898"/>
                </a:cubicBezTo>
                <a:cubicBezTo>
                  <a:pt x="24754" y="4621"/>
                  <a:pt x="23869" y="4344"/>
                  <a:pt x="23051" y="3750"/>
                </a:cubicBezTo>
                <a:cubicBezTo>
                  <a:pt x="22879" y="3684"/>
                  <a:pt x="22721" y="3631"/>
                  <a:pt x="22496" y="3631"/>
                </a:cubicBezTo>
                <a:cubicBezTo>
                  <a:pt x="21836" y="3472"/>
                  <a:pt x="21123" y="3353"/>
                  <a:pt x="20569" y="2918"/>
                </a:cubicBezTo>
                <a:cubicBezTo>
                  <a:pt x="18641" y="2363"/>
                  <a:pt x="16714" y="1875"/>
                  <a:pt x="14800" y="1320"/>
                </a:cubicBezTo>
                <a:cubicBezTo>
                  <a:pt x="12925" y="938"/>
                  <a:pt x="10998" y="779"/>
                  <a:pt x="9189" y="119"/>
                </a:cubicBezTo>
                <a:cubicBezTo>
                  <a:pt x="8687" y="53"/>
                  <a:pt x="8199" y="53"/>
                  <a:pt x="7697" y="0"/>
                </a:cubicBezTo>
                <a:close/>
              </a:path>
            </a:pathLst>
          </a:custGeom>
          <a:solidFill>
            <a:schemeClr val="dk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C00310EA-6856-28D3-874C-16AE74A5B334}"/>
              </a:ext>
            </a:extLst>
          </p:cNvPr>
          <p:cNvSpPr txBox="1">
            <a:spLocks/>
          </p:cNvSpPr>
          <p:nvPr/>
        </p:nvSpPr>
        <p:spPr>
          <a:xfrm>
            <a:off x="0" y="238146"/>
            <a:ext cx="1942920" cy="914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9600" spc="-1">
                <a:solidFill>
                  <a:schemeClr val="dk2"/>
                </a:solidFill>
                <a:latin typeface="Raleway Black"/>
                <a:ea typeface="Raleway Black"/>
              </a:rPr>
              <a:t>01</a:t>
            </a:r>
            <a:endParaRPr lang="fr-FR" sz="9600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1">
            <a:extLst>
              <a:ext uri="{FF2B5EF4-FFF2-40B4-BE49-F238E27FC236}">
                <a16:creationId xmlns:a16="http://schemas.microsoft.com/office/drawing/2014/main" id="{35D4A4A3-A6BB-30AE-1464-C58883ECBD3C}"/>
              </a:ext>
            </a:extLst>
          </p:cNvPr>
          <p:cNvSpPr txBox="1">
            <a:spLocks/>
          </p:cNvSpPr>
          <p:nvPr/>
        </p:nvSpPr>
        <p:spPr>
          <a:xfrm>
            <a:off x="1345305" y="0"/>
            <a:ext cx="4175469" cy="108094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b="1" dirty="0">
                <a:latin typeface="Archivo"/>
              </a:rPr>
              <a:t>Event Discovery</a:t>
            </a:r>
            <a:endParaRPr lang="fr-FR" sz="8000" b="1" spc="-1" dirty="0">
              <a:solidFill>
                <a:schemeClr val="dk1"/>
              </a:solidFill>
              <a:latin typeface="Archivo"/>
            </a:endParaRPr>
          </a:p>
        </p:txBody>
      </p:sp>
      <p:sp>
        <p:nvSpPr>
          <p:cNvPr id="5" name="PlaceHolder 1">
            <a:extLst>
              <a:ext uri="{FF2B5EF4-FFF2-40B4-BE49-F238E27FC236}">
                <a16:creationId xmlns:a16="http://schemas.microsoft.com/office/drawing/2014/main" id="{702E3A04-8A23-F153-37C3-82BDC5B4E8E5}"/>
              </a:ext>
            </a:extLst>
          </p:cNvPr>
          <p:cNvSpPr txBox="1">
            <a:spLocks/>
          </p:cNvSpPr>
          <p:nvPr/>
        </p:nvSpPr>
        <p:spPr>
          <a:xfrm>
            <a:off x="689311" y="2079655"/>
            <a:ext cx="2825283" cy="132604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-US" sz="1400" i="1" dirty="0"/>
              <a:t>We curate and </a:t>
            </a:r>
            <a:r>
              <a:rPr lang="en-US" sz="1400" b="1" i="1" u="sng" dirty="0"/>
              <a:t>recommend events based on user interests and geolocation</a:t>
            </a:r>
            <a:r>
              <a:rPr lang="en-US" sz="1400" i="1" dirty="0"/>
              <a:t>, eliminating the need for manual searching.</a:t>
            </a:r>
            <a:endParaRPr lang="fr-FR" sz="1400" i="1" spc="-1" dirty="0">
              <a:solidFill>
                <a:schemeClr val="dk1"/>
              </a:solidFill>
              <a:latin typeface="Archivo"/>
            </a:endParaRPr>
          </a:p>
        </p:txBody>
      </p:sp>
      <p:sp>
        <p:nvSpPr>
          <p:cNvPr id="6" name="PlaceHolder 1">
            <a:extLst>
              <a:ext uri="{FF2B5EF4-FFF2-40B4-BE49-F238E27FC236}">
                <a16:creationId xmlns:a16="http://schemas.microsoft.com/office/drawing/2014/main" id="{913B517F-5859-6D77-44B5-66DBD77EE14C}"/>
              </a:ext>
            </a:extLst>
          </p:cNvPr>
          <p:cNvSpPr txBox="1">
            <a:spLocks/>
          </p:cNvSpPr>
          <p:nvPr/>
        </p:nvSpPr>
        <p:spPr>
          <a:xfrm>
            <a:off x="7232784" y="4650603"/>
            <a:ext cx="2014344" cy="492897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400" i="1" spc="-1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EVENTOPIA</a:t>
            </a:r>
            <a:endParaRPr lang="fr-FR" sz="2400" i="1" spc="-1" dirty="0">
              <a:solidFill>
                <a:schemeClr val="bg2">
                  <a:lumMod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69CB41-8B7A-3714-09F9-36860CD46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538" y="1261278"/>
            <a:ext cx="5324832" cy="30469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B05B3-4BB8-9CBE-AF2F-E865EEF76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795;p68">
            <a:extLst>
              <a:ext uri="{FF2B5EF4-FFF2-40B4-BE49-F238E27FC236}">
                <a16:creationId xmlns:a16="http://schemas.microsoft.com/office/drawing/2014/main" id="{FA3E5BE7-57E5-5774-BAA9-5B10B7346A97}"/>
              </a:ext>
            </a:extLst>
          </p:cNvPr>
          <p:cNvSpPr/>
          <p:nvPr/>
        </p:nvSpPr>
        <p:spPr>
          <a:xfrm rot="16022237" flipH="1">
            <a:off x="617219" y="1291486"/>
            <a:ext cx="915264" cy="494263"/>
          </a:xfrm>
          <a:custGeom>
            <a:avLst/>
            <a:gdLst>
              <a:gd name="textAreaLeft" fmla="*/ -360 w 615240"/>
              <a:gd name="textAreaRight" fmla="*/ 615240 w 615240"/>
              <a:gd name="textAreaTop" fmla="*/ 0 h 325800"/>
              <a:gd name="textAreaBottom" fmla="*/ 326160 h 325800"/>
            </a:gdLst>
            <a:ahLst/>
            <a:cxnLst/>
            <a:rect l="textAreaLeft" t="textAreaTop" r="textAreaRight" b="textAreaBottom"/>
            <a:pathLst>
              <a:path w="52425" h="27777">
                <a:moveTo>
                  <a:pt x="7697" y="0"/>
                </a:moveTo>
                <a:cubicBezTo>
                  <a:pt x="7473" y="119"/>
                  <a:pt x="7314" y="172"/>
                  <a:pt x="7143" y="172"/>
                </a:cubicBezTo>
                <a:cubicBezTo>
                  <a:pt x="6879" y="172"/>
                  <a:pt x="6654" y="119"/>
                  <a:pt x="6430" y="53"/>
                </a:cubicBezTo>
                <a:cubicBezTo>
                  <a:pt x="6100" y="172"/>
                  <a:pt x="5770" y="172"/>
                  <a:pt x="5440" y="172"/>
                </a:cubicBezTo>
                <a:cubicBezTo>
                  <a:pt x="5228" y="172"/>
                  <a:pt x="4951" y="172"/>
                  <a:pt x="4727" y="119"/>
                </a:cubicBezTo>
                <a:cubicBezTo>
                  <a:pt x="4450" y="172"/>
                  <a:pt x="4238" y="277"/>
                  <a:pt x="3961" y="277"/>
                </a:cubicBezTo>
                <a:cubicBezTo>
                  <a:pt x="3790" y="277"/>
                  <a:pt x="3631" y="225"/>
                  <a:pt x="3459" y="119"/>
                </a:cubicBezTo>
                <a:cubicBezTo>
                  <a:pt x="2918" y="277"/>
                  <a:pt x="2364" y="449"/>
                  <a:pt x="1756" y="608"/>
                </a:cubicBezTo>
                <a:cubicBezTo>
                  <a:pt x="1268" y="1162"/>
                  <a:pt x="212" y="832"/>
                  <a:pt x="1" y="1769"/>
                </a:cubicBezTo>
                <a:cubicBezTo>
                  <a:pt x="53" y="2258"/>
                  <a:pt x="383" y="2641"/>
                  <a:pt x="819" y="2918"/>
                </a:cubicBezTo>
                <a:cubicBezTo>
                  <a:pt x="1202" y="2918"/>
                  <a:pt x="1651" y="2865"/>
                  <a:pt x="2086" y="2865"/>
                </a:cubicBezTo>
                <a:cubicBezTo>
                  <a:pt x="2311" y="2759"/>
                  <a:pt x="2588" y="2588"/>
                  <a:pt x="2852" y="2588"/>
                </a:cubicBezTo>
                <a:cubicBezTo>
                  <a:pt x="2918" y="2588"/>
                  <a:pt x="3024" y="2641"/>
                  <a:pt x="3077" y="2641"/>
                </a:cubicBezTo>
                <a:cubicBezTo>
                  <a:pt x="3459" y="2588"/>
                  <a:pt x="3790" y="2535"/>
                  <a:pt x="4172" y="2535"/>
                </a:cubicBezTo>
                <a:cubicBezTo>
                  <a:pt x="4397" y="2535"/>
                  <a:pt x="4568" y="2588"/>
                  <a:pt x="4780" y="2641"/>
                </a:cubicBezTo>
                <a:cubicBezTo>
                  <a:pt x="5110" y="2535"/>
                  <a:pt x="5387" y="2482"/>
                  <a:pt x="5717" y="2482"/>
                </a:cubicBezTo>
                <a:cubicBezTo>
                  <a:pt x="5994" y="2482"/>
                  <a:pt x="6219" y="2535"/>
                  <a:pt x="6483" y="2588"/>
                </a:cubicBezTo>
                <a:cubicBezTo>
                  <a:pt x="6707" y="2535"/>
                  <a:pt x="6931" y="2482"/>
                  <a:pt x="7143" y="2482"/>
                </a:cubicBezTo>
                <a:cubicBezTo>
                  <a:pt x="7420" y="2482"/>
                  <a:pt x="7750" y="2535"/>
                  <a:pt x="8027" y="2641"/>
                </a:cubicBezTo>
                <a:lnTo>
                  <a:pt x="8357" y="2641"/>
                </a:lnTo>
                <a:cubicBezTo>
                  <a:pt x="9123" y="2641"/>
                  <a:pt x="9849" y="2693"/>
                  <a:pt x="10562" y="3089"/>
                </a:cubicBezTo>
                <a:cubicBezTo>
                  <a:pt x="11658" y="3195"/>
                  <a:pt x="12872" y="3142"/>
                  <a:pt x="13915" y="3684"/>
                </a:cubicBezTo>
                <a:cubicBezTo>
                  <a:pt x="15183" y="3908"/>
                  <a:pt x="16450" y="4132"/>
                  <a:pt x="17598" y="4792"/>
                </a:cubicBezTo>
                <a:lnTo>
                  <a:pt x="18311" y="4792"/>
                </a:lnTo>
                <a:cubicBezTo>
                  <a:pt x="18536" y="4792"/>
                  <a:pt x="18760" y="4845"/>
                  <a:pt x="18866" y="5070"/>
                </a:cubicBezTo>
                <a:cubicBezTo>
                  <a:pt x="19631" y="5334"/>
                  <a:pt x="20344" y="5558"/>
                  <a:pt x="21123" y="5783"/>
                </a:cubicBezTo>
                <a:lnTo>
                  <a:pt x="21229" y="5783"/>
                </a:lnTo>
                <a:cubicBezTo>
                  <a:pt x="21400" y="5783"/>
                  <a:pt x="21559" y="5888"/>
                  <a:pt x="21665" y="5994"/>
                </a:cubicBezTo>
                <a:cubicBezTo>
                  <a:pt x="22219" y="6113"/>
                  <a:pt x="22826" y="6165"/>
                  <a:pt x="23209" y="6720"/>
                </a:cubicBezTo>
                <a:cubicBezTo>
                  <a:pt x="24146" y="6825"/>
                  <a:pt x="25031" y="7156"/>
                  <a:pt x="25744" y="7763"/>
                </a:cubicBezTo>
                <a:cubicBezTo>
                  <a:pt x="26510" y="7974"/>
                  <a:pt x="27170" y="8304"/>
                  <a:pt x="27777" y="8806"/>
                </a:cubicBezTo>
                <a:cubicBezTo>
                  <a:pt x="28490" y="9030"/>
                  <a:pt x="29150" y="9241"/>
                  <a:pt x="29652" y="9901"/>
                </a:cubicBezTo>
                <a:cubicBezTo>
                  <a:pt x="30193" y="9954"/>
                  <a:pt x="30642" y="10126"/>
                  <a:pt x="30906" y="10562"/>
                </a:cubicBezTo>
                <a:cubicBezTo>
                  <a:pt x="31513" y="10680"/>
                  <a:pt x="31896" y="11063"/>
                  <a:pt x="32292" y="11446"/>
                </a:cubicBezTo>
                <a:lnTo>
                  <a:pt x="32397" y="11446"/>
                </a:lnTo>
                <a:lnTo>
                  <a:pt x="32397" y="11552"/>
                </a:lnTo>
                <a:cubicBezTo>
                  <a:pt x="33110" y="11723"/>
                  <a:pt x="33546" y="12212"/>
                  <a:pt x="34048" y="12661"/>
                </a:cubicBezTo>
                <a:cubicBezTo>
                  <a:pt x="34048" y="12661"/>
                  <a:pt x="34100" y="12713"/>
                  <a:pt x="34153" y="12713"/>
                </a:cubicBezTo>
                <a:cubicBezTo>
                  <a:pt x="34866" y="12991"/>
                  <a:pt x="35421" y="13532"/>
                  <a:pt x="36028" y="14086"/>
                </a:cubicBezTo>
                <a:lnTo>
                  <a:pt x="36081" y="14086"/>
                </a:lnTo>
                <a:lnTo>
                  <a:pt x="36081" y="14192"/>
                </a:lnTo>
                <a:cubicBezTo>
                  <a:pt x="37295" y="14747"/>
                  <a:pt x="38114" y="15684"/>
                  <a:pt x="39051" y="16555"/>
                </a:cubicBezTo>
                <a:cubicBezTo>
                  <a:pt x="39381" y="16674"/>
                  <a:pt x="39658" y="16885"/>
                  <a:pt x="39817" y="17281"/>
                </a:cubicBezTo>
                <a:cubicBezTo>
                  <a:pt x="41586" y="18535"/>
                  <a:pt x="43236" y="20027"/>
                  <a:pt x="44662" y="21783"/>
                </a:cubicBezTo>
                <a:cubicBezTo>
                  <a:pt x="44767" y="21902"/>
                  <a:pt x="44886" y="22007"/>
                  <a:pt x="44939" y="22060"/>
                </a:cubicBezTo>
                <a:cubicBezTo>
                  <a:pt x="45599" y="22667"/>
                  <a:pt x="46259" y="23222"/>
                  <a:pt x="46642" y="23988"/>
                </a:cubicBezTo>
                <a:lnTo>
                  <a:pt x="46642" y="24040"/>
                </a:lnTo>
                <a:cubicBezTo>
                  <a:pt x="46642" y="24318"/>
                  <a:pt x="46972" y="24753"/>
                  <a:pt x="46312" y="24872"/>
                </a:cubicBezTo>
                <a:cubicBezTo>
                  <a:pt x="45824" y="24925"/>
                  <a:pt x="45322" y="25136"/>
                  <a:pt x="44833" y="25255"/>
                </a:cubicBezTo>
                <a:cubicBezTo>
                  <a:pt x="44173" y="25743"/>
                  <a:pt x="43183" y="25968"/>
                  <a:pt x="43289" y="27064"/>
                </a:cubicBezTo>
                <a:cubicBezTo>
                  <a:pt x="43513" y="27288"/>
                  <a:pt x="43777" y="27565"/>
                  <a:pt x="44054" y="27777"/>
                </a:cubicBezTo>
                <a:cubicBezTo>
                  <a:pt x="44833" y="27671"/>
                  <a:pt x="45599" y="27565"/>
                  <a:pt x="46365" y="27513"/>
                </a:cubicBezTo>
                <a:cubicBezTo>
                  <a:pt x="46866" y="27288"/>
                  <a:pt x="47355" y="27182"/>
                  <a:pt x="47909" y="27182"/>
                </a:cubicBezTo>
                <a:lnTo>
                  <a:pt x="48345" y="27182"/>
                </a:lnTo>
                <a:cubicBezTo>
                  <a:pt x="48622" y="27116"/>
                  <a:pt x="48847" y="26958"/>
                  <a:pt x="49124" y="26958"/>
                </a:cubicBezTo>
                <a:cubicBezTo>
                  <a:pt x="49177" y="26958"/>
                  <a:pt x="49282" y="26958"/>
                  <a:pt x="49335" y="27011"/>
                </a:cubicBezTo>
                <a:cubicBezTo>
                  <a:pt x="49612" y="26958"/>
                  <a:pt x="49837" y="26958"/>
                  <a:pt x="50048" y="26958"/>
                </a:cubicBezTo>
                <a:cubicBezTo>
                  <a:pt x="50325" y="26958"/>
                  <a:pt x="50602" y="26958"/>
                  <a:pt x="50880" y="27116"/>
                </a:cubicBezTo>
                <a:cubicBezTo>
                  <a:pt x="51487" y="27011"/>
                  <a:pt x="52147" y="27011"/>
                  <a:pt x="52424" y="26245"/>
                </a:cubicBezTo>
                <a:cubicBezTo>
                  <a:pt x="52028" y="25532"/>
                  <a:pt x="51645" y="24806"/>
                  <a:pt x="51263" y="24093"/>
                </a:cubicBezTo>
                <a:cubicBezTo>
                  <a:pt x="51038" y="23658"/>
                  <a:pt x="50774" y="23275"/>
                  <a:pt x="50880" y="22720"/>
                </a:cubicBezTo>
                <a:cubicBezTo>
                  <a:pt x="50497" y="21902"/>
                  <a:pt x="50602" y="21017"/>
                  <a:pt x="50708" y="20133"/>
                </a:cubicBezTo>
                <a:lnTo>
                  <a:pt x="50708" y="19803"/>
                </a:lnTo>
                <a:cubicBezTo>
                  <a:pt x="50602" y="19143"/>
                  <a:pt x="50985" y="18271"/>
                  <a:pt x="50167" y="17822"/>
                </a:cubicBezTo>
                <a:cubicBezTo>
                  <a:pt x="50114" y="17822"/>
                  <a:pt x="49995" y="17770"/>
                  <a:pt x="49890" y="17770"/>
                </a:cubicBezTo>
                <a:cubicBezTo>
                  <a:pt x="48728" y="18377"/>
                  <a:pt x="48899" y="19526"/>
                  <a:pt x="48794" y="20582"/>
                </a:cubicBezTo>
                <a:cubicBezTo>
                  <a:pt x="48728" y="21242"/>
                  <a:pt x="48728" y="21836"/>
                  <a:pt x="48675" y="22562"/>
                </a:cubicBezTo>
                <a:cubicBezTo>
                  <a:pt x="48015" y="22166"/>
                  <a:pt x="47579" y="21730"/>
                  <a:pt x="47355" y="21123"/>
                </a:cubicBezTo>
                <a:lnTo>
                  <a:pt x="47249" y="21070"/>
                </a:lnTo>
                <a:lnTo>
                  <a:pt x="47249" y="20964"/>
                </a:lnTo>
                <a:cubicBezTo>
                  <a:pt x="44503" y="18377"/>
                  <a:pt x="41691" y="15789"/>
                  <a:pt x="38945" y="13149"/>
                </a:cubicBezTo>
                <a:cubicBezTo>
                  <a:pt x="38774" y="13043"/>
                  <a:pt x="38668" y="12991"/>
                  <a:pt x="38563" y="12872"/>
                </a:cubicBezTo>
                <a:cubicBezTo>
                  <a:pt x="37295" y="11935"/>
                  <a:pt x="36028" y="11010"/>
                  <a:pt x="34813" y="10126"/>
                </a:cubicBezTo>
                <a:cubicBezTo>
                  <a:pt x="34655" y="10020"/>
                  <a:pt x="34536" y="9901"/>
                  <a:pt x="34430" y="9849"/>
                </a:cubicBezTo>
                <a:cubicBezTo>
                  <a:pt x="33770" y="9690"/>
                  <a:pt x="33335" y="9189"/>
                  <a:pt x="32780" y="8753"/>
                </a:cubicBezTo>
                <a:lnTo>
                  <a:pt x="32833" y="8753"/>
                </a:lnTo>
                <a:lnTo>
                  <a:pt x="29374" y="6773"/>
                </a:lnTo>
                <a:cubicBezTo>
                  <a:pt x="28661" y="6548"/>
                  <a:pt x="28001" y="6218"/>
                  <a:pt x="27394" y="5783"/>
                </a:cubicBezTo>
                <a:cubicBezTo>
                  <a:pt x="26787" y="5611"/>
                  <a:pt x="26179" y="5334"/>
                  <a:pt x="25691" y="4898"/>
                </a:cubicBezTo>
                <a:cubicBezTo>
                  <a:pt x="24754" y="4621"/>
                  <a:pt x="23869" y="4344"/>
                  <a:pt x="23051" y="3750"/>
                </a:cubicBezTo>
                <a:cubicBezTo>
                  <a:pt x="22879" y="3684"/>
                  <a:pt x="22721" y="3631"/>
                  <a:pt x="22496" y="3631"/>
                </a:cubicBezTo>
                <a:cubicBezTo>
                  <a:pt x="21836" y="3472"/>
                  <a:pt x="21123" y="3353"/>
                  <a:pt x="20569" y="2918"/>
                </a:cubicBezTo>
                <a:cubicBezTo>
                  <a:pt x="18641" y="2363"/>
                  <a:pt x="16714" y="1875"/>
                  <a:pt x="14800" y="1320"/>
                </a:cubicBezTo>
                <a:cubicBezTo>
                  <a:pt x="12925" y="938"/>
                  <a:pt x="10998" y="779"/>
                  <a:pt x="9189" y="119"/>
                </a:cubicBezTo>
                <a:cubicBezTo>
                  <a:pt x="8687" y="53"/>
                  <a:pt x="8199" y="53"/>
                  <a:pt x="7697" y="0"/>
                </a:cubicBezTo>
                <a:close/>
              </a:path>
            </a:pathLst>
          </a:custGeom>
          <a:solidFill>
            <a:schemeClr val="dk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F3D8001D-A5EA-155C-558D-89CCFE849E6C}"/>
              </a:ext>
            </a:extLst>
          </p:cNvPr>
          <p:cNvSpPr txBox="1">
            <a:spLocks/>
          </p:cNvSpPr>
          <p:nvPr/>
        </p:nvSpPr>
        <p:spPr>
          <a:xfrm>
            <a:off x="0" y="238146"/>
            <a:ext cx="1942920" cy="914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9600" spc="-1" dirty="0">
                <a:solidFill>
                  <a:schemeClr val="dk2"/>
                </a:solidFill>
                <a:latin typeface="Raleway Black"/>
                <a:ea typeface="Raleway Black"/>
              </a:rPr>
              <a:t>02</a:t>
            </a:r>
            <a:endParaRPr lang="fr-FR" sz="9600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1">
            <a:extLst>
              <a:ext uri="{FF2B5EF4-FFF2-40B4-BE49-F238E27FC236}">
                <a16:creationId xmlns:a16="http://schemas.microsoft.com/office/drawing/2014/main" id="{48281322-2F37-899D-341D-78FBF42CAD31}"/>
              </a:ext>
            </a:extLst>
          </p:cNvPr>
          <p:cNvSpPr txBox="1">
            <a:spLocks/>
          </p:cNvSpPr>
          <p:nvPr/>
        </p:nvSpPr>
        <p:spPr>
          <a:xfrm>
            <a:off x="1345305" y="0"/>
            <a:ext cx="5324832" cy="108094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b="1" spc="-1" dirty="0">
                <a:solidFill>
                  <a:schemeClr val="dk1"/>
                </a:solidFill>
                <a:latin typeface="Archivo"/>
              </a:rPr>
              <a:t>Itinerary Planning</a:t>
            </a:r>
            <a:endParaRPr lang="fr-FR" b="1" spc="-1" dirty="0">
              <a:solidFill>
                <a:schemeClr val="dk1"/>
              </a:solidFill>
              <a:latin typeface="Archivo"/>
            </a:endParaRPr>
          </a:p>
        </p:txBody>
      </p:sp>
      <p:sp>
        <p:nvSpPr>
          <p:cNvPr id="5" name="PlaceHolder 1">
            <a:extLst>
              <a:ext uri="{FF2B5EF4-FFF2-40B4-BE49-F238E27FC236}">
                <a16:creationId xmlns:a16="http://schemas.microsoft.com/office/drawing/2014/main" id="{21F0F012-3FAD-999F-2B29-8A237FDD9BBB}"/>
              </a:ext>
            </a:extLst>
          </p:cNvPr>
          <p:cNvSpPr txBox="1">
            <a:spLocks/>
          </p:cNvSpPr>
          <p:nvPr/>
        </p:nvSpPr>
        <p:spPr>
          <a:xfrm>
            <a:off x="522515" y="2140810"/>
            <a:ext cx="2956332" cy="171355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-US" sz="1400" i="1" dirty="0"/>
              <a:t>We </a:t>
            </a:r>
            <a:r>
              <a:rPr lang="en-US" sz="1400" b="1" i="1" u="sng" dirty="0"/>
              <a:t>design an efficient schedule </a:t>
            </a:r>
            <a:r>
              <a:rPr lang="en-US" sz="1400" i="1" dirty="0"/>
              <a:t>by </a:t>
            </a:r>
            <a:r>
              <a:rPr lang="en-US" sz="1400" b="1" i="1" dirty="0"/>
              <a:t>grouping nearby events</a:t>
            </a:r>
            <a:r>
              <a:rPr lang="en-US" sz="1400" i="1" dirty="0"/>
              <a:t> within a user’s </a:t>
            </a:r>
            <a:r>
              <a:rPr lang="en-US" sz="1400" b="1" i="1" u="sng" dirty="0"/>
              <a:t>available time window and budget</a:t>
            </a:r>
            <a:r>
              <a:rPr lang="en-US" sz="1400" i="1" dirty="0"/>
              <a:t>, ensuring they maximize their experience.</a:t>
            </a:r>
            <a:endParaRPr lang="fr-FR" sz="1400" i="1" spc="-1" dirty="0">
              <a:solidFill>
                <a:schemeClr val="dk1"/>
              </a:solidFill>
              <a:latin typeface="Archivo"/>
            </a:endParaRPr>
          </a:p>
        </p:txBody>
      </p:sp>
      <p:sp>
        <p:nvSpPr>
          <p:cNvPr id="6" name="PlaceHolder 1">
            <a:extLst>
              <a:ext uri="{FF2B5EF4-FFF2-40B4-BE49-F238E27FC236}">
                <a16:creationId xmlns:a16="http://schemas.microsoft.com/office/drawing/2014/main" id="{E8A03498-B6A8-73C8-19C9-BB247C5C0D56}"/>
              </a:ext>
            </a:extLst>
          </p:cNvPr>
          <p:cNvSpPr txBox="1">
            <a:spLocks/>
          </p:cNvSpPr>
          <p:nvPr/>
        </p:nvSpPr>
        <p:spPr>
          <a:xfrm>
            <a:off x="7232784" y="4650603"/>
            <a:ext cx="2014344" cy="492897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400" i="1" spc="-1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EVENTOPIA</a:t>
            </a:r>
            <a:endParaRPr lang="fr-FR" sz="2400" i="1" spc="-1" dirty="0">
              <a:solidFill>
                <a:schemeClr val="bg2">
                  <a:lumMod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D98899-8024-6022-088B-992CD760A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830" y="1255313"/>
            <a:ext cx="5324400" cy="30509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5259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7B22D-4290-C295-B1C4-A328329F9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>
            <a:extLst>
              <a:ext uri="{FF2B5EF4-FFF2-40B4-BE49-F238E27FC236}">
                <a16:creationId xmlns:a16="http://schemas.microsoft.com/office/drawing/2014/main" id="{713581B7-788A-B223-D648-634DD97197E7}"/>
              </a:ext>
            </a:extLst>
          </p:cNvPr>
          <p:cNvSpPr txBox="1">
            <a:spLocks/>
          </p:cNvSpPr>
          <p:nvPr/>
        </p:nvSpPr>
        <p:spPr>
          <a:xfrm>
            <a:off x="7232784" y="4643728"/>
            <a:ext cx="2014344" cy="492897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400" i="1" spc="-1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EVENTOPIA</a:t>
            </a:r>
            <a:endParaRPr lang="fr-FR" sz="2400" i="1" spc="-1" dirty="0">
              <a:solidFill>
                <a:schemeClr val="bg2">
                  <a:lumMod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3D7B18E3-A480-81F8-65A0-F2A6771DF38A}"/>
              </a:ext>
            </a:extLst>
          </p:cNvPr>
          <p:cNvSpPr txBox="1">
            <a:spLocks/>
          </p:cNvSpPr>
          <p:nvPr/>
        </p:nvSpPr>
        <p:spPr>
          <a:xfrm>
            <a:off x="3345746" y="1878133"/>
            <a:ext cx="2286173" cy="60578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400" spc="-1">
                <a:solidFill>
                  <a:schemeClr val="dk1"/>
                </a:solidFill>
                <a:latin typeface="Raleway Black"/>
                <a:ea typeface="Raleway Black"/>
              </a:rPr>
              <a:t>Front End</a:t>
            </a:r>
            <a:endParaRPr lang="fr-FR" sz="2400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0" name="PlaceHolder 2">
            <a:extLst>
              <a:ext uri="{FF2B5EF4-FFF2-40B4-BE49-F238E27FC236}">
                <a16:creationId xmlns:a16="http://schemas.microsoft.com/office/drawing/2014/main" id="{DB949342-49AD-78E3-F59B-A8459C8E322B}"/>
              </a:ext>
            </a:extLst>
          </p:cNvPr>
          <p:cNvSpPr txBox="1">
            <a:spLocks/>
          </p:cNvSpPr>
          <p:nvPr/>
        </p:nvSpPr>
        <p:spPr>
          <a:xfrm>
            <a:off x="2769401" y="911916"/>
            <a:ext cx="3604837" cy="914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pc="-1">
                <a:solidFill>
                  <a:schemeClr val="bg2">
                    <a:lumMod val="25000"/>
                  </a:schemeClr>
                </a:solidFill>
                <a:latin typeface="Raleway Black"/>
                <a:ea typeface="Raleway Black"/>
              </a:rPr>
              <a:t>Tech Stack</a:t>
            </a:r>
            <a:endParaRPr lang="fr-FR" spc="-1" dirty="0">
              <a:solidFill>
                <a:schemeClr val="bg2">
                  <a:lumMod val="25000"/>
                </a:schemeClr>
              </a:solidFill>
              <a:latin typeface="Arial"/>
            </a:endParaRPr>
          </a:p>
        </p:txBody>
      </p:sp>
      <p:sp>
        <p:nvSpPr>
          <p:cNvPr id="11" name="PlaceHolder 1">
            <a:extLst>
              <a:ext uri="{FF2B5EF4-FFF2-40B4-BE49-F238E27FC236}">
                <a16:creationId xmlns:a16="http://schemas.microsoft.com/office/drawing/2014/main" id="{0468930C-CBDF-371D-68BD-A89D1313478D}"/>
              </a:ext>
            </a:extLst>
          </p:cNvPr>
          <p:cNvSpPr txBox="1">
            <a:spLocks/>
          </p:cNvSpPr>
          <p:nvPr/>
        </p:nvSpPr>
        <p:spPr>
          <a:xfrm>
            <a:off x="3564811" y="4177944"/>
            <a:ext cx="2868300" cy="60578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ctr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fr-FR" sz="1400" i="1" spc="-1" dirty="0">
                <a:solidFill>
                  <a:schemeClr val="dk1"/>
                </a:solidFill>
                <a:latin typeface="Arial"/>
              </a:rPr>
              <a:t>Gemini 2.0 flash (Multimodal)</a:t>
            </a:r>
          </a:p>
        </p:txBody>
      </p:sp>
      <p:sp>
        <p:nvSpPr>
          <p:cNvPr id="12" name="PlaceHolder 1">
            <a:extLst>
              <a:ext uri="{FF2B5EF4-FFF2-40B4-BE49-F238E27FC236}">
                <a16:creationId xmlns:a16="http://schemas.microsoft.com/office/drawing/2014/main" id="{88CA878D-2F5E-70C7-A623-3418ADA583BE}"/>
              </a:ext>
            </a:extLst>
          </p:cNvPr>
          <p:cNvSpPr txBox="1">
            <a:spLocks/>
          </p:cNvSpPr>
          <p:nvPr/>
        </p:nvSpPr>
        <p:spPr>
          <a:xfrm>
            <a:off x="3463774" y="3120105"/>
            <a:ext cx="2815718" cy="60578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ctr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fr-FR" sz="1400" i="1" spc="-1" dirty="0">
                <a:solidFill>
                  <a:schemeClr val="dk1"/>
                </a:solidFill>
                <a:latin typeface="Arial"/>
              </a:rPr>
              <a:t>Flask, Python, </a:t>
            </a:r>
            <a:r>
              <a:rPr lang="fr-FR" sz="1400" i="1" spc="-1" dirty="0" err="1">
                <a:solidFill>
                  <a:schemeClr val="dk1"/>
                </a:solidFill>
                <a:latin typeface="Arial"/>
              </a:rPr>
              <a:t>SearchAPI</a:t>
            </a:r>
            <a:endParaRPr lang="fr-FR" sz="1400" i="1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3" name="PlaceHolder 1">
            <a:extLst>
              <a:ext uri="{FF2B5EF4-FFF2-40B4-BE49-F238E27FC236}">
                <a16:creationId xmlns:a16="http://schemas.microsoft.com/office/drawing/2014/main" id="{CB2A4490-19E8-ACAC-CFEF-3EEAA516D0BA}"/>
              </a:ext>
            </a:extLst>
          </p:cNvPr>
          <p:cNvSpPr txBox="1">
            <a:spLocks/>
          </p:cNvSpPr>
          <p:nvPr/>
        </p:nvSpPr>
        <p:spPr>
          <a:xfrm>
            <a:off x="3372076" y="3875053"/>
            <a:ext cx="3253770" cy="60578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400" spc="-1" dirty="0">
                <a:solidFill>
                  <a:schemeClr val="dk1"/>
                </a:solidFill>
                <a:latin typeface="Raleway Black"/>
                <a:ea typeface="Raleway Black"/>
              </a:rPr>
              <a:t>Gen AI Integration</a:t>
            </a:r>
            <a:endParaRPr lang="fr-FR" sz="2400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4" name="PlaceHolder 1">
            <a:extLst>
              <a:ext uri="{FF2B5EF4-FFF2-40B4-BE49-F238E27FC236}">
                <a16:creationId xmlns:a16="http://schemas.microsoft.com/office/drawing/2014/main" id="{7B923A43-847C-1A71-6B9F-20E990279B75}"/>
              </a:ext>
            </a:extLst>
          </p:cNvPr>
          <p:cNvSpPr txBox="1">
            <a:spLocks/>
          </p:cNvSpPr>
          <p:nvPr/>
        </p:nvSpPr>
        <p:spPr>
          <a:xfrm>
            <a:off x="3311374" y="2856235"/>
            <a:ext cx="2286173" cy="60578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400" spc="-1" dirty="0">
                <a:solidFill>
                  <a:schemeClr val="dk1"/>
                </a:solidFill>
                <a:latin typeface="Raleway Black"/>
                <a:ea typeface="Raleway Black"/>
              </a:rPr>
              <a:t>Back End</a:t>
            </a:r>
            <a:endParaRPr lang="fr-FR" sz="2400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5" name="PlaceHolder 1">
            <a:extLst>
              <a:ext uri="{FF2B5EF4-FFF2-40B4-BE49-F238E27FC236}">
                <a16:creationId xmlns:a16="http://schemas.microsoft.com/office/drawing/2014/main" id="{D78084DA-CB5E-3BE6-6B95-162B2E5A36F1}"/>
              </a:ext>
            </a:extLst>
          </p:cNvPr>
          <p:cNvSpPr txBox="1">
            <a:spLocks/>
          </p:cNvSpPr>
          <p:nvPr/>
        </p:nvSpPr>
        <p:spPr>
          <a:xfrm>
            <a:off x="2805977" y="2139917"/>
            <a:ext cx="4670718" cy="60578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ctr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fr-FR" sz="1400" i="1" spc="-1" dirty="0" err="1">
                <a:solidFill>
                  <a:schemeClr val="dk1"/>
                </a:solidFill>
                <a:latin typeface="Arial"/>
              </a:rPr>
              <a:t>React</a:t>
            </a:r>
            <a:r>
              <a:rPr lang="fr-FR" sz="1400" i="1" spc="-1" dirty="0">
                <a:solidFill>
                  <a:schemeClr val="dk1"/>
                </a:solidFill>
                <a:latin typeface="Arial"/>
              </a:rPr>
              <a:t>, </a:t>
            </a:r>
            <a:r>
              <a:rPr lang="fr-FR" sz="1400" i="1" spc="-1" dirty="0" err="1">
                <a:solidFill>
                  <a:schemeClr val="dk1"/>
                </a:solidFill>
                <a:latin typeface="Arial"/>
              </a:rPr>
              <a:t>Typescript</a:t>
            </a:r>
            <a:r>
              <a:rPr lang="fr-FR" sz="1400" i="1" spc="-1" dirty="0">
                <a:solidFill>
                  <a:schemeClr val="dk1"/>
                </a:solidFill>
                <a:latin typeface="Arial"/>
              </a:rPr>
              <a:t>, HTML, CSS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438418-B8D2-98FA-C457-33055097F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356" y="3120420"/>
            <a:ext cx="368896" cy="3688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4E5230-4A8F-87CB-60A8-F25FFEDED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534" y="2195001"/>
            <a:ext cx="370800" cy="370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99F4433-B4BE-EB38-5712-1B12522D0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334" y="2188540"/>
            <a:ext cx="370800" cy="370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466DB7F-4669-4304-A5B6-EFD8359F4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934" y="2188540"/>
            <a:ext cx="370800" cy="370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29BB7B-6969-F669-12D4-83BEDABA9B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3302" y="2188540"/>
            <a:ext cx="370800" cy="370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460338-73BC-7E8A-6543-2F4CDF245C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8162" y="3108650"/>
            <a:ext cx="370800" cy="370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36161-26F3-B37F-825E-8CD9C8AA4B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2209" y="4014561"/>
            <a:ext cx="370800" cy="3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32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59D51-3F38-1595-503F-ED5E2370F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FFD6A76D-E6C8-A628-84C7-FA321F3062CA}"/>
              </a:ext>
            </a:extLst>
          </p:cNvPr>
          <p:cNvSpPr txBox="1">
            <a:spLocks/>
          </p:cNvSpPr>
          <p:nvPr/>
        </p:nvSpPr>
        <p:spPr>
          <a:xfrm>
            <a:off x="925967" y="37658"/>
            <a:ext cx="6698616" cy="108094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b="1" dirty="0">
                <a:latin typeface="Archivo"/>
              </a:rPr>
              <a:t>Understanding the market</a:t>
            </a:r>
            <a:endParaRPr lang="fr-FR" sz="8000" b="1" spc="-1" dirty="0">
              <a:solidFill>
                <a:schemeClr val="dk1"/>
              </a:solidFill>
              <a:latin typeface="Archivo"/>
            </a:endParaRPr>
          </a:p>
        </p:txBody>
      </p:sp>
      <p:sp>
        <p:nvSpPr>
          <p:cNvPr id="5" name="Teardrop 4">
            <a:extLst>
              <a:ext uri="{FF2B5EF4-FFF2-40B4-BE49-F238E27FC236}">
                <a16:creationId xmlns:a16="http://schemas.microsoft.com/office/drawing/2014/main" id="{8C379FAD-17D2-E2E3-E871-899FB020AA9A}"/>
              </a:ext>
            </a:extLst>
          </p:cNvPr>
          <p:cNvSpPr/>
          <p:nvPr/>
        </p:nvSpPr>
        <p:spPr>
          <a:xfrm rot="7946032">
            <a:off x="488723" y="478605"/>
            <a:ext cx="361030" cy="365631"/>
          </a:xfrm>
          <a:prstGeom prst="teardrop">
            <a:avLst/>
          </a:prstGeom>
          <a:noFill/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BDFB037-5598-9B4A-470B-BA00C1C6A4BF}"/>
              </a:ext>
            </a:extLst>
          </p:cNvPr>
          <p:cNvSpPr/>
          <p:nvPr/>
        </p:nvSpPr>
        <p:spPr>
          <a:xfrm>
            <a:off x="592036" y="578130"/>
            <a:ext cx="166790" cy="155295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PlaceHolder 1">
            <a:extLst>
              <a:ext uri="{FF2B5EF4-FFF2-40B4-BE49-F238E27FC236}">
                <a16:creationId xmlns:a16="http://schemas.microsoft.com/office/drawing/2014/main" id="{E9CB077F-E189-5050-76DE-EDE8AB0CB086}"/>
              </a:ext>
            </a:extLst>
          </p:cNvPr>
          <p:cNvSpPr txBox="1">
            <a:spLocks/>
          </p:cNvSpPr>
          <p:nvPr/>
        </p:nvSpPr>
        <p:spPr>
          <a:xfrm>
            <a:off x="592036" y="3214327"/>
            <a:ext cx="4991049" cy="691207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000" b="0" i="0" dirty="0">
              <a:effectLst/>
              <a:latin typeface="fkGroteskNeue"/>
            </a:endParaRPr>
          </a:p>
          <a:p>
            <a:pPr algn="l"/>
            <a:r>
              <a:rPr lang="en-US" sz="1100" b="1" i="0" dirty="0">
                <a:effectLst/>
                <a:latin typeface="fkGroteskNeue"/>
              </a:rPr>
              <a:t>Unique Selling Proposition (USP):</a:t>
            </a:r>
            <a:r>
              <a:rPr lang="en-US" sz="1000" b="1" i="0" dirty="0">
                <a:effectLst/>
                <a:latin typeface="fkGroteskNeue"/>
              </a:rPr>
              <a:t>	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b="0" i="0" dirty="0">
                <a:effectLst/>
                <a:latin typeface="fkGroteskNeue"/>
              </a:rPr>
              <a:t>Leveraging digital technologies and mobile apps to connect users with nearby events.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b="0" i="0" dirty="0">
                <a:effectLst/>
                <a:latin typeface="fkGroteskNeue"/>
              </a:rPr>
              <a:t>Emphasizing personalized experiences and supporting local businesses and communities.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b="0" i="0" dirty="0">
                <a:effectLst/>
                <a:latin typeface="fkGroteskNeue"/>
              </a:rPr>
              <a:t>Integrating with other hyperlocal services to provide a comprehensive local experience.</a:t>
            </a:r>
          </a:p>
        </p:txBody>
      </p:sp>
      <p:sp>
        <p:nvSpPr>
          <p:cNvPr id="7" name="Google Shape;795;p68">
            <a:extLst>
              <a:ext uri="{FF2B5EF4-FFF2-40B4-BE49-F238E27FC236}">
                <a16:creationId xmlns:a16="http://schemas.microsoft.com/office/drawing/2014/main" id="{75305B1C-9050-FC89-9B47-683E2AE7AFD8}"/>
              </a:ext>
            </a:extLst>
          </p:cNvPr>
          <p:cNvSpPr/>
          <p:nvPr/>
        </p:nvSpPr>
        <p:spPr>
          <a:xfrm rot="13152103" flipH="1">
            <a:off x="792550" y="928398"/>
            <a:ext cx="615240" cy="325800"/>
          </a:xfrm>
          <a:custGeom>
            <a:avLst/>
            <a:gdLst>
              <a:gd name="textAreaLeft" fmla="*/ -360 w 615240"/>
              <a:gd name="textAreaRight" fmla="*/ 615240 w 615240"/>
              <a:gd name="textAreaTop" fmla="*/ 0 h 325800"/>
              <a:gd name="textAreaBottom" fmla="*/ 326160 h 325800"/>
            </a:gdLst>
            <a:ahLst/>
            <a:cxnLst/>
            <a:rect l="textAreaLeft" t="textAreaTop" r="textAreaRight" b="textAreaBottom"/>
            <a:pathLst>
              <a:path w="52425" h="27777">
                <a:moveTo>
                  <a:pt x="7697" y="0"/>
                </a:moveTo>
                <a:cubicBezTo>
                  <a:pt x="7473" y="119"/>
                  <a:pt x="7314" y="172"/>
                  <a:pt x="7143" y="172"/>
                </a:cubicBezTo>
                <a:cubicBezTo>
                  <a:pt x="6879" y="172"/>
                  <a:pt x="6654" y="119"/>
                  <a:pt x="6430" y="53"/>
                </a:cubicBezTo>
                <a:cubicBezTo>
                  <a:pt x="6100" y="172"/>
                  <a:pt x="5770" y="172"/>
                  <a:pt x="5440" y="172"/>
                </a:cubicBezTo>
                <a:cubicBezTo>
                  <a:pt x="5228" y="172"/>
                  <a:pt x="4951" y="172"/>
                  <a:pt x="4727" y="119"/>
                </a:cubicBezTo>
                <a:cubicBezTo>
                  <a:pt x="4450" y="172"/>
                  <a:pt x="4238" y="277"/>
                  <a:pt x="3961" y="277"/>
                </a:cubicBezTo>
                <a:cubicBezTo>
                  <a:pt x="3790" y="277"/>
                  <a:pt x="3631" y="225"/>
                  <a:pt x="3459" y="119"/>
                </a:cubicBezTo>
                <a:cubicBezTo>
                  <a:pt x="2918" y="277"/>
                  <a:pt x="2364" y="449"/>
                  <a:pt x="1756" y="608"/>
                </a:cubicBezTo>
                <a:cubicBezTo>
                  <a:pt x="1268" y="1162"/>
                  <a:pt x="212" y="832"/>
                  <a:pt x="1" y="1769"/>
                </a:cubicBezTo>
                <a:cubicBezTo>
                  <a:pt x="53" y="2258"/>
                  <a:pt x="383" y="2641"/>
                  <a:pt x="819" y="2918"/>
                </a:cubicBezTo>
                <a:cubicBezTo>
                  <a:pt x="1202" y="2918"/>
                  <a:pt x="1651" y="2865"/>
                  <a:pt x="2086" y="2865"/>
                </a:cubicBezTo>
                <a:cubicBezTo>
                  <a:pt x="2311" y="2759"/>
                  <a:pt x="2588" y="2588"/>
                  <a:pt x="2852" y="2588"/>
                </a:cubicBezTo>
                <a:cubicBezTo>
                  <a:pt x="2918" y="2588"/>
                  <a:pt x="3024" y="2641"/>
                  <a:pt x="3077" y="2641"/>
                </a:cubicBezTo>
                <a:cubicBezTo>
                  <a:pt x="3459" y="2588"/>
                  <a:pt x="3790" y="2535"/>
                  <a:pt x="4172" y="2535"/>
                </a:cubicBezTo>
                <a:cubicBezTo>
                  <a:pt x="4397" y="2535"/>
                  <a:pt x="4568" y="2588"/>
                  <a:pt x="4780" y="2641"/>
                </a:cubicBezTo>
                <a:cubicBezTo>
                  <a:pt x="5110" y="2535"/>
                  <a:pt x="5387" y="2482"/>
                  <a:pt x="5717" y="2482"/>
                </a:cubicBezTo>
                <a:cubicBezTo>
                  <a:pt x="5994" y="2482"/>
                  <a:pt x="6219" y="2535"/>
                  <a:pt x="6483" y="2588"/>
                </a:cubicBezTo>
                <a:cubicBezTo>
                  <a:pt x="6707" y="2535"/>
                  <a:pt x="6931" y="2482"/>
                  <a:pt x="7143" y="2482"/>
                </a:cubicBezTo>
                <a:cubicBezTo>
                  <a:pt x="7420" y="2482"/>
                  <a:pt x="7750" y="2535"/>
                  <a:pt x="8027" y="2641"/>
                </a:cubicBezTo>
                <a:lnTo>
                  <a:pt x="8357" y="2641"/>
                </a:lnTo>
                <a:cubicBezTo>
                  <a:pt x="9123" y="2641"/>
                  <a:pt x="9849" y="2693"/>
                  <a:pt x="10562" y="3089"/>
                </a:cubicBezTo>
                <a:cubicBezTo>
                  <a:pt x="11658" y="3195"/>
                  <a:pt x="12872" y="3142"/>
                  <a:pt x="13915" y="3684"/>
                </a:cubicBezTo>
                <a:cubicBezTo>
                  <a:pt x="15183" y="3908"/>
                  <a:pt x="16450" y="4132"/>
                  <a:pt x="17598" y="4792"/>
                </a:cubicBezTo>
                <a:lnTo>
                  <a:pt x="18311" y="4792"/>
                </a:lnTo>
                <a:cubicBezTo>
                  <a:pt x="18536" y="4792"/>
                  <a:pt x="18760" y="4845"/>
                  <a:pt x="18866" y="5070"/>
                </a:cubicBezTo>
                <a:cubicBezTo>
                  <a:pt x="19631" y="5334"/>
                  <a:pt x="20344" y="5558"/>
                  <a:pt x="21123" y="5783"/>
                </a:cubicBezTo>
                <a:lnTo>
                  <a:pt x="21229" y="5783"/>
                </a:lnTo>
                <a:cubicBezTo>
                  <a:pt x="21400" y="5783"/>
                  <a:pt x="21559" y="5888"/>
                  <a:pt x="21665" y="5994"/>
                </a:cubicBezTo>
                <a:cubicBezTo>
                  <a:pt x="22219" y="6113"/>
                  <a:pt x="22826" y="6165"/>
                  <a:pt x="23209" y="6720"/>
                </a:cubicBezTo>
                <a:cubicBezTo>
                  <a:pt x="24146" y="6825"/>
                  <a:pt x="25031" y="7156"/>
                  <a:pt x="25744" y="7763"/>
                </a:cubicBezTo>
                <a:cubicBezTo>
                  <a:pt x="26510" y="7974"/>
                  <a:pt x="27170" y="8304"/>
                  <a:pt x="27777" y="8806"/>
                </a:cubicBezTo>
                <a:cubicBezTo>
                  <a:pt x="28490" y="9030"/>
                  <a:pt x="29150" y="9241"/>
                  <a:pt x="29652" y="9901"/>
                </a:cubicBezTo>
                <a:cubicBezTo>
                  <a:pt x="30193" y="9954"/>
                  <a:pt x="30642" y="10126"/>
                  <a:pt x="30906" y="10562"/>
                </a:cubicBezTo>
                <a:cubicBezTo>
                  <a:pt x="31513" y="10680"/>
                  <a:pt x="31896" y="11063"/>
                  <a:pt x="32292" y="11446"/>
                </a:cubicBezTo>
                <a:lnTo>
                  <a:pt x="32397" y="11446"/>
                </a:lnTo>
                <a:lnTo>
                  <a:pt x="32397" y="11552"/>
                </a:lnTo>
                <a:cubicBezTo>
                  <a:pt x="33110" y="11723"/>
                  <a:pt x="33546" y="12212"/>
                  <a:pt x="34048" y="12661"/>
                </a:cubicBezTo>
                <a:cubicBezTo>
                  <a:pt x="34048" y="12661"/>
                  <a:pt x="34100" y="12713"/>
                  <a:pt x="34153" y="12713"/>
                </a:cubicBezTo>
                <a:cubicBezTo>
                  <a:pt x="34866" y="12991"/>
                  <a:pt x="35421" y="13532"/>
                  <a:pt x="36028" y="14086"/>
                </a:cubicBezTo>
                <a:lnTo>
                  <a:pt x="36081" y="14086"/>
                </a:lnTo>
                <a:lnTo>
                  <a:pt x="36081" y="14192"/>
                </a:lnTo>
                <a:cubicBezTo>
                  <a:pt x="37295" y="14747"/>
                  <a:pt x="38114" y="15684"/>
                  <a:pt x="39051" y="16555"/>
                </a:cubicBezTo>
                <a:cubicBezTo>
                  <a:pt x="39381" y="16674"/>
                  <a:pt x="39658" y="16885"/>
                  <a:pt x="39817" y="17281"/>
                </a:cubicBezTo>
                <a:cubicBezTo>
                  <a:pt x="41586" y="18535"/>
                  <a:pt x="43236" y="20027"/>
                  <a:pt x="44662" y="21783"/>
                </a:cubicBezTo>
                <a:cubicBezTo>
                  <a:pt x="44767" y="21902"/>
                  <a:pt x="44886" y="22007"/>
                  <a:pt x="44939" y="22060"/>
                </a:cubicBezTo>
                <a:cubicBezTo>
                  <a:pt x="45599" y="22667"/>
                  <a:pt x="46259" y="23222"/>
                  <a:pt x="46642" y="23988"/>
                </a:cubicBezTo>
                <a:lnTo>
                  <a:pt x="46642" y="24040"/>
                </a:lnTo>
                <a:cubicBezTo>
                  <a:pt x="46642" y="24318"/>
                  <a:pt x="46972" y="24753"/>
                  <a:pt x="46312" y="24872"/>
                </a:cubicBezTo>
                <a:cubicBezTo>
                  <a:pt x="45824" y="24925"/>
                  <a:pt x="45322" y="25136"/>
                  <a:pt x="44833" y="25255"/>
                </a:cubicBezTo>
                <a:cubicBezTo>
                  <a:pt x="44173" y="25743"/>
                  <a:pt x="43183" y="25968"/>
                  <a:pt x="43289" y="27064"/>
                </a:cubicBezTo>
                <a:cubicBezTo>
                  <a:pt x="43513" y="27288"/>
                  <a:pt x="43777" y="27565"/>
                  <a:pt x="44054" y="27777"/>
                </a:cubicBezTo>
                <a:cubicBezTo>
                  <a:pt x="44833" y="27671"/>
                  <a:pt x="45599" y="27565"/>
                  <a:pt x="46365" y="27513"/>
                </a:cubicBezTo>
                <a:cubicBezTo>
                  <a:pt x="46866" y="27288"/>
                  <a:pt x="47355" y="27182"/>
                  <a:pt x="47909" y="27182"/>
                </a:cubicBezTo>
                <a:lnTo>
                  <a:pt x="48345" y="27182"/>
                </a:lnTo>
                <a:cubicBezTo>
                  <a:pt x="48622" y="27116"/>
                  <a:pt x="48847" y="26958"/>
                  <a:pt x="49124" y="26958"/>
                </a:cubicBezTo>
                <a:cubicBezTo>
                  <a:pt x="49177" y="26958"/>
                  <a:pt x="49282" y="26958"/>
                  <a:pt x="49335" y="27011"/>
                </a:cubicBezTo>
                <a:cubicBezTo>
                  <a:pt x="49612" y="26958"/>
                  <a:pt x="49837" y="26958"/>
                  <a:pt x="50048" y="26958"/>
                </a:cubicBezTo>
                <a:cubicBezTo>
                  <a:pt x="50325" y="26958"/>
                  <a:pt x="50602" y="26958"/>
                  <a:pt x="50880" y="27116"/>
                </a:cubicBezTo>
                <a:cubicBezTo>
                  <a:pt x="51487" y="27011"/>
                  <a:pt x="52147" y="27011"/>
                  <a:pt x="52424" y="26245"/>
                </a:cubicBezTo>
                <a:cubicBezTo>
                  <a:pt x="52028" y="25532"/>
                  <a:pt x="51645" y="24806"/>
                  <a:pt x="51263" y="24093"/>
                </a:cubicBezTo>
                <a:cubicBezTo>
                  <a:pt x="51038" y="23658"/>
                  <a:pt x="50774" y="23275"/>
                  <a:pt x="50880" y="22720"/>
                </a:cubicBezTo>
                <a:cubicBezTo>
                  <a:pt x="50497" y="21902"/>
                  <a:pt x="50602" y="21017"/>
                  <a:pt x="50708" y="20133"/>
                </a:cubicBezTo>
                <a:lnTo>
                  <a:pt x="50708" y="19803"/>
                </a:lnTo>
                <a:cubicBezTo>
                  <a:pt x="50602" y="19143"/>
                  <a:pt x="50985" y="18271"/>
                  <a:pt x="50167" y="17822"/>
                </a:cubicBezTo>
                <a:cubicBezTo>
                  <a:pt x="50114" y="17822"/>
                  <a:pt x="49995" y="17770"/>
                  <a:pt x="49890" y="17770"/>
                </a:cubicBezTo>
                <a:cubicBezTo>
                  <a:pt x="48728" y="18377"/>
                  <a:pt x="48899" y="19526"/>
                  <a:pt x="48794" y="20582"/>
                </a:cubicBezTo>
                <a:cubicBezTo>
                  <a:pt x="48728" y="21242"/>
                  <a:pt x="48728" y="21836"/>
                  <a:pt x="48675" y="22562"/>
                </a:cubicBezTo>
                <a:cubicBezTo>
                  <a:pt x="48015" y="22166"/>
                  <a:pt x="47579" y="21730"/>
                  <a:pt x="47355" y="21123"/>
                </a:cubicBezTo>
                <a:lnTo>
                  <a:pt x="47249" y="21070"/>
                </a:lnTo>
                <a:lnTo>
                  <a:pt x="47249" y="20964"/>
                </a:lnTo>
                <a:cubicBezTo>
                  <a:pt x="44503" y="18377"/>
                  <a:pt x="41691" y="15789"/>
                  <a:pt x="38945" y="13149"/>
                </a:cubicBezTo>
                <a:cubicBezTo>
                  <a:pt x="38774" y="13043"/>
                  <a:pt x="38668" y="12991"/>
                  <a:pt x="38563" y="12872"/>
                </a:cubicBezTo>
                <a:cubicBezTo>
                  <a:pt x="37295" y="11935"/>
                  <a:pt x="36028" y="11010"/>
                  <a:pt x="34813" y="10126"/>
                </a:cubicBezTo>
                <a:cubicBezTo>
                  <a:pt x="34655" y="10020"/>
                  <a:pt x="34536" y="9901"/>
                  <a:pt x="34430" y="9849"/>
                </a:cubicBezTo>
                <a:cubicBezTo>
                  <a:pt x="33770" y="9690"/>
                  <a:pt x="33335" y="9189"/>
                  <a:pt x="32780" y="8753"/>
                </a:cubicBezTo>
                <a:lnTo>
                  <a:pt x="32833" y="8753"/>
                </a:lnTo>
                <a:lnTo>
                  <a:pt x="29374" y="6773"/>
                </a:lnTo>
                <a:cubicBezTo>
                  <a:pt x="28661" y="6548"/>
                  <a:pt x="28001" y="6218"/>
                  <a:pt x="27394" y="5783"/>
                </a:cubicBezTo>
                <a:cubicBezTo>
                  <a:pt x="26787" y="5611"/>
                  <a:pt x="26179" y="5334"/>
                  <a:pt x="25691" y="4898"/>
                </a:cubicBezTo>
                <a:cubicBezTo>
                  <a:pt x="24754" y="4621"/>
                  <a:pt x="23869" y="4344"/>
                  <a:pt x="23051" y="3750"/>
                </a:cubicBezTo>
                <a:cubicBezTo>
                  <a:pt x="22879" y="3684"/>
                  <a:pt x="22721" y="3631"/>
                  <a:pt x="22496" y="3631"/>
                </a:cubicBezTo>
                <a:cubicBezTo>
                  <a:pt x="21836" y="3472"/>
                  <a:pt x="21123" y="3353"/>
                  <a:pt x="20569" y="2918"/>
                </a:cubicBezTo>
                <a:cubicBezTo>
                  <a:pt x="18641" y="2363"/>
                  <a:pt x="16714" y="1875"/>
                  <a:pt x="14800" y="1320"/>
                </a:cubicBezTo>
                <a:cubicBezTo>
                  <a:pt x="12925" y="938"/>
                  <a:pt x="10998" y="779"/>
                  <a:pt x="9189" y="119"/>
                </a:cubicBezTo>
                <a:cubicBezTo>
                  <a:pt x="8687" y="53"/>
                  <a:pt x="8199" y="53"/>
                  <a:pt x="769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8" name="PlaceHolder 1">
            <a:extLst>
              <a:ext uri="{FF2B5EF4-FFF2-40B4-BE49-F238E27FC236}">
                <a16:creationId xmlns:a16="http://schemas.microsoft.com/office/drawing/2014/main" id="{FF34B769-5364-F474-238C-A9EA610BD40A}"/>
              </a:ext>
            </a:extLst>
          </p:cNvPr>
          <p:cNvSpPr txBox="1">
            <a:spLocks/>
          </p:cNvSpPr>
          <p:nvPr/>
        </p:nvSpPr>
        <p:spPr>
          <a:xfrm>
            <a:off x="6411325" y="4685269"/>
            <a:ext cx="2014344" cy="492897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400" i="1" spc="-1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EVENTOPIA</a:t>
            </a:r>
            <a:endParaRPr lang="fr-FR" sz="2400" i="1" spc="-1" dirty="0">
              <a:solidFill>
                <a:schemeClr val="bg2">
                  <a:lumMod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B6A21C5-71BD-E74F-46BF-7C3E7F9DB5EE}"/>
              </a:ext>
            </a:extLst>
          </p:cNvPr>
          <p:cNvSpPr/>
          <p:nvPr/>
        </p:nvSpPr>
        <p:spPr>
          <a:xfrm>
            <a:off x="5701541" y="1595045"/>
            <a:ext cx="3222455" cy="3090225"/>
          </a:xfrm>
          <a:prstGeom prst="ellipse">
            <a:avLst/>
          </a:prstGeom>
          <a:solidFill>
            <a:srgbClr val="6F72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EA80652-4E42-DEFE-D2E8-54BDAB16CE69}"/>
              </a:ext>
            </a:extLst>
          </p:cNvPr>
          <p:cNvSpPr/>
          <p:nvPr/>
        </p:nvSpPr>
        <p:spPr>
          <a:xfrm>
            <a:off x="6052462" y="2311492"/>
            <a:ext cx="2490080" cy="2373777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04AF23-69C5-DDE8-8792-90EACA2D3BDE}"/>
              </a:ext>
            </a:extLst>
          </p:cNvPr>
          <p:cNvSpPr/>
          <p:nvPr/>
        </p:nvSpPr>
        <p:spPr>
          <a:xfrm>
            <a:off x="6423435" y="3027940"/>
            <a:ext cx="1826633" cy="1657329"/>
          </a:xfrm>
          <a:prstGeom prst="ellipse">
            <a:avLst/>
          </a:prstGeom>
          <a:solidFill>
            <a:srgbClr val="A7E6F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97371D-E8F9-316A-9A6F-6ABAF6E88920}"/>
              </a:ext>
            </a:extLst>
          </p:cNvPr>
          <p:cNvSpPr/>
          <p:nvPr/>
        </p:nvSpPr>
        <p:spPr>
          <a:xfrm>
            <a:off x="6704240" y="1846981"/>
            <a:ext cx="1217055" cy="3391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1" dirty="0">
                <a:solidFill>
                  <a:schemeClr val="tx1"/>
                </a:solidFill>
              </a:rPr>
              <a:t>Global Hyperlocal Event Discovery Market</a:t>
            </a:r>
          </a:p>
          <a:p>
            <a:pPr algn="ctr"/>
            <a:r>
              <a:rPr lang="en-US" sz="700" dirty="0">
                <a:solidFill>
                  <a:schemeClr val="tx1"/>
                </a:solidFill>
              </a:rPr>
              <a:t>USD 34 Billion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7911FE-22C2-3292-FA76-D9CA1D2787EE}"/>
              </a:ext>
            </a:extLst>
          </p:cNvPr>
          <p:cNvSpPr/>
          <p:nvPr/>
        </p:nvSpPr>
        <p:spPr>
          <a:xfrm>
            <a:off x="6867217" y="2515127"/>
            <a:ext cx="891099" cy="36819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1" dirty="0">
                <a:solidFill>
                  <a:schemeClr val="tx1"/>
                </a:solidFill>
              </a:rPr>
              <a:t>SAM Estimate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USD 4 Billion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496752-5709-1A34-6551-3E4DD1C7EA38}"/>
              </a:ext>
            </a:extLst>
          </p:cNvPr>
          <p:cNvSpPr/>
          <p:nvPr/>
        </p:nvSpPr>
        <p:spPr>
          <a:xfrm>
            <a:off x="6851077" y="3617800"/>
            <a:ext cx="971347" cy="36819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1" dirty="0">
                <a:solidFill>
                  <a:schemeClr val="tx1"/>
                </a:solidFill>
              </a:rPr>
              <a:t>US PA Market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USD 67 Million</a:t>
            </a:r>
          </a:p>
        </p:txBody>
      </p:sp>
      <p:sp>
        <p:nvSpPr>
          <p:cNvPr id="14" name="PlaceHolder 1">
            <a:extLst>
              <a:ext uri="{FF2B5EF4-FFF2-40B4-BE49-F238E27FC236}">
                <a16:creationId xmlns:a16="http://schemas.microsoft.com/office/drawing/2014/main" id="{F078D776-CB4F-817C-1C8E-D30E738D3157}"/>
              </a:ext>
            </a:extLst>
          </p:cNvPr>
          <p:cNvSpPr txBox="1">
            <a:spLocks/>
          </p:cNvSpPr>
          <p:nvPr/>
        </p:nvSpPr>
        <p:spPr>
          <a:xfrm>
            <a:off x="581739" y="2640376"/>
            <a:ext cx="4991049" cy="315921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i="1" dirty="0">
                <a:effectLst/>
                <a:latin typeface="fkGroteskNeue"/>
              </a:rPr>
              <a:t>Revenue Model:</a:t>
            </a:r>
            <a:r>
              <a:rPr lang="en-US" sz="1200" b="0" i="0" dirty="0">
                <a:effectLst/>
                <a:latin typeface="fkGroteskNeue"/>
              </a:rPr>
              <a:t>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b="0" i="0" u="sng" dirty="0">
                <a:effectLst/>
                <a:latin typeface="fkGroteskNeue"/>
              </a:rPr>
              <a:t>Freemium model</a:t>
            </a:r>
            <a:r>
              <a:rPr lang="en-US" sz="1000" b="0" i="0" dirty="0">
                <a:effectLst/>
                <a:latin typeface="fkGroteskNeue"/>
              </a:rPr>
              <a:t>, </a:t>
            </a:r>
            <a:r>
              <a:rPr lang="en-US" sz="1000" b="0" i="0" u="sng" dirty="0">
                <a:effectLst/>
                <a:latin typeface="fkGroteskNeue"/>
              </a:rPr>
              <a:t>Partnerships</a:t>
            </a:r>
            <a:r>
              <a:rPr lang="en-US" sz="1000" b="0" i="0" dirty="0">
                <a:effectLst/>
                <a:latin typeface="fkGroteskNeue"/>
              </a:rPr>
              <a:t> and </a:t>
            </a:r>
            <a:r>
              <a:rPr lang="en-US" sz="1000" b="0" i="0" u="sng" dirty="0">
                <a:effectLst/>
                <a:latin typeface="fkGroteskNeue"/>
              </a:rPr>
              <a:t>Advertising</a:t>
            </a:r>
          </a:p>
        </p:txBody>
      </p:sp>
      <p:sp>
        <p:nvSpPr>
          <p:cNvPr id="15" name="PlaceHolder 1">
            <a:extLst>
              <a:ext uri="{FF2B5EF4-FFF2-40B4-BE49-F238E27FC236}">
                <a16:creationId xmlns:a16="http://schemas.microsoft.com/office/drawing/2014/main" id="{FBB020C5-4949-4AAE-4EA0-1DA8AB539CD6}"/>
              </a:ext>
            </a:extLst>
          </p:cNvPr>
          <p:cNvSpPr txBox="1">
            <a:spLocks/>
          </p:cNvSpPr>
          <p:nvPr/>
        </p:nvSpPr>
        <p:spPr>
          <a:xfrm>
            <a:off x="581739" y="4163564"/>
            <a:ext cx="4542770" cy="641336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Font typeface="+mj-lt"/>
              <a:buAutoNum type="arabicPeriod"/>
            </a:pPr>
            <a:endParaRPr lang="en-US" sz="1000" dirty="0">
              <a:latin typeface="fkGroteskNeue"/>
            </a:endParaRPr>
          </a:p>
          <a:p>
            <a:pPr algn="l">
              <a:buFont typeface="+mj-lt"/>
              <a:buAutoNum type="arabicPeriod"/>
            </a:pPr>
            <a:endParaRPr lang="en-US" sz="1000" b="0" i="0" dirty="0">
              <a:effectLst/>
              <a:latin typeface="fkGroteskNeue"/>
            </a:endParaRPr>
          </a:p>
          <a:p>
            <a:r>
              <a:rPr lang="en-US" sz="1200" b="1" dirty="0">
                <a:latin typeface="fkGroteskNeue"/>
              </a:rPr>
              <a:t>Competitor Analysis</a:t>
            </a:r>
            <a:r>
              <a:rPr lang="en-US" sz="1200" dirty="0">
                <a:latin typeface="fkGroteskNeue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1" u="sng" dirty="0">
                <a:latin typeface="fkGroteskNeue"/>
              </a:rPr>
              <a:t>[Direct Competitors]</a:t>
            </a:r>
            <a:r>
              <a:rPr lang="en-US" sz="1000" dirty="0">
                <a:latin typeface="fkGroteskNeue"/>
              </a:rPr>
              <a:t> Eventbrite, Meetup, Facebook Events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1" u="sng" dirty="0">
                <a:latin typeface="fkGroteskNeue"/>
              </a:rPr>
              <a:t>[Indirect Competitors]</a:t>
            </a:r>
            <a:r>
              <a:rPr lang="en-US" sz="1000" dirty="0">
                <a:latin typeface="fkGroteskNeue"/>
              </a:rPr>
              <a:t> Google Calendar, Yelp, TripAdvisor</a:t>
            </a:r>
          </a:p>
        </p:txBody>
      </p:sp>
      <p:sp>
        <p:nvSpPr>
          <p:cNvPr id="16" name="PlaceHolder 1">
            <a:extLst>
              <a:ext uri="{FF2B5EF4-FFF2-40B4-BE49-F238E27FC236}">
                <a16:creationId xmlns:a16="http://schemas.microsoft.com/office/drawing/2014/main" id="{D559A6DE-F2E3-BB67-8BC3-9ED5C3CAA258}"/>
              </a:ext>
            </a:extLst>
          </p:cNvPr>
          <p:cNvSpPr txBox="1">
            <a:spLocks/>
          </p:cNvSpPr>
          <p:nvPr/>
        </p:nvSpPr>
        <p:spPr>
          <a:xfrm>
            <a:off x="581739" y="1366665"/>
            <a:ext cx="4991049" cy="1015681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Font typeface="+mj-lt"/>
              <a:buAutoNum type="arabicPeriod"/>
            </a:pPr>
            <a:endParaRPr lang="en-US" sz="1000" dirty="0">
              <a:latin typeface="fkGroteskNeue"/>
            </a:endParaRPr>
          </a:p>
          <a:p>
            <a:r>
              <a:rPr lang="en-US" sz="1200" b="1" dirty="0">
                <a:latin typeface="fkGroteskNeue"/>
              </a:rPr>
              <a:t>Target Audience</a:t>
            </a:r>
            <a:r>
              <a:rPr lang="en-US" sz="1200" dirty="0">
                <a:latin typeface="fkGroteskNeue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1" dirty="0">
                <a:latin typeface="fkGroteskNeue"/>
              </a:rPr>
              <a:t>[</a:t>
            </a:r>
            <a:r>
              <a:rPr lang="en-US" sz="1000" i="1" u="sng" dirty="0">
                <a:latin typeface="fkGroteskNeue"/>
              </a:rPr>
              <a:t>Primary</a:t>
            </a:r>
            <a:r>
              <a:rPr lang="en-US" sz="1000" i="1" dirty="0">
                <a:latin typeface="fkGroteskNeue"/>
              </a:rPr>
              <a:t>] </a:t>
            </a:r>
            <a:r>
              <a:rPr lang="en-US" sz="1000" dirty="0">
                <a:latin typeface="fkGroteskNeue"/>
              </a:rPr>
              <a:t>Young professionals, students, and families (ages 18-40) with diverse interests, living in urban areas, who want to optimize their leisure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1" dirty="0">
                <a:latin typeface="fkGroteskNeue"/>
              </a:rPr>
              <a:t>[</a:t>
            </a:r>
            <a:r>
              <a:rPr lang="en-US" sz="1000" i="1" u="sng" dirty="0">
                <a:latin typeface="fkGroteskNeue"/>
              </a:rPr>
              <a:t>Secondary</a:t>
            </a:r>
            <a:r>
              <a:rPr lang="en-US" sz="1000" i="1" dirty="0">
                <a:latin typeface="fkGroteskNeue"/>
              </a:rPr>
              <a:t>]</a:t>
            </a:r>
            <a:r>
              <a:rPr lang="en-US" sz="1000" dirty="0">
                <a:latin typeface="fkGroteskNeue"/>
              </a:rPr>
              <a:t> Event organizers and local venues seeking to attract more attendees through personalized event promotion.</a:t>
            </a:r>
          </a:p>
        </p:txBody>
      </p:sp>
      <p:sp>
        <p:nvSpPr>
          <p:cNvPr id="17" name="PlaceHolder 1">
            <a:extLst>
              <a:ext uri="{FF2B5EF4-FFF2-40B4-BE49-F238E27FC236}">
                <a16:creationId xmlns:a16="http://schemas.microsoft.com/office/drawing/2014/main" id="{1C20582A-EEF8-B614-4FF4-899C4E08591B}"/>
              </a:ext>
            </a:extLst>
          </p:cNvPr>
          <p:cNvSpPr txBox="1">
            <a:spLocks/>
          </p:cNvSpPr>
          <p:nvPr/>
        </p:nvSpPr>
        <p:spPr>
          <a:xfrm>
            <a:off x="6039899" y="1063195"/>
            <a:ext cx="2385770" cy="45224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lIns="91440" tIns="91440" rIns="91440" bIns="9144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" i="1" dirty="0">
                <a:latin typeface="fkGroteskNeue"/>
              </a:rPr>
              <a:t>Hyperlocal Services Market CAGR: </a:t>
            </a:r>
            <a:r>
              <a:rPr lang="en-US" sz="1000" b="1" u="sng" dirty="0">
                <a:latin typeface="fkGroteskNeue"/>
              </a:rPr>
              <a:t>15.6%</a:t>
            </a:r>
          </a:p>
          <a:p>
            <a:pPr algn="ctr"/>
            <a:r>
              <a:rPr lang="en-US" sz="1000" i="1" dirty="0">
                <a:latin typeface="fkGroteskNeue"/>
              </a:rPr>
              <a:t>Events Industry CAGR: </a:t>
            </a:r>
            <a:r>
              <a:rPr lang="en-US" sz="1000" b="1" u="sng" dirty="0">
                <a:latin typeface="fkGroteskNeue"/>
              </a:rPr>
              <a:t>9.7%</a:t>
            </a:r>
          </a:p>
        </p:txBody>
      </p:sp>
    </p:spTree>
    <p:extLst>
      <p:ext uri="{BB962C8B-B14F-4D97-AF65-F5344CB8AC3E}">
        <p14:creationId xmlns:p14="http://schemas.microsoft.com/office/powerpoint/2010/main" val="2676770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D84CC-72CB-9C36-5B55-D68B70DB0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B17265E3-AE9B-D5DE-A99B-27EF7B28EE47}"/>
              </a:ext>
            </a:extLst>
          </p:cNvPr>
          <p:cNvSpPr txBox="1">
            <a:spLocks/>
          </p:cNvSpPr>
          <p:nvPr/>
        </p:nvSpPr>
        <p:spPr>
          <a:xfrm>
            <a:off x="925967" y="37658"/>
            <a:ext cx="4773612" cy="108094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b="1" dirty="0">
                <a:latin typeface="Archivo"/>
              </a:rPr>
              <a:t>What’s upcoming?</a:t>
            </a:r>
            <a:endParaRPr lang="fr-FR" sz="8000" b="1" spc="-1" dirty="0">
              <a:solidFill>
                <a:schemeClr val="dk1"/>
              </a:solidFill>
              <a:latin typeface="Archivo"/>
            </a:endParaRPr>
          </a:p>
        </p:txBody>
      </p:sp>
      <p:sp>
        <p:nvSpPr>
          <p:cNvPr id="5" name="Teardrop 4">
            <a:extLst>
              <a:ext uri="{FF2B5EF4-FFF2-40B4-BE49-F238E27FC236}">
                <a16:creationId xmlns:a16="http://schemas.microsoft.com/office/drawing/2014/main" id="{5A0D434C-23AE-17EA-8F25-C2C13FCD8CDF}"/>
              </a:ext>
            </a:extLst>
          </p:cNvPr>
          <p:cNvSpPr/>
          <p:nvPr/>
        </p:nvSpPr>
        <p:spPr>
          <a:xfrm rot="7946032">
            <a:off x="488723" y="478605"/>
            <a:ext cx="361030" cy="365631"/>
          </a:xfrm>
          <a:prstGeom prst="teardrop">
            <a:avLst/>
          </a:prstGeom>
          <a:noFill/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B7D9440-2F36-F946-E7CC-91BF39A011EA}"/>
              </a:ext>
            </a:extLst>
          </p:cNvPr>
          <p:cNvSpPr/>
          <p:nvPr/>
        </p:nvSpPr>
        <p:spPr>
          <a:xfrm>
            <a:off x="592036" y="578130"/>
            <a:ext cx="166790" cy="155295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PlaceHolder 1">
            <a:extLst>
              <a:ext uri="{FF2B5EF4-FFF2-40B4-BE49-F238E27FC236}">
                <a16:creationId xmlns:a16="http://schemas.microsoft.com/office/drawing/2014/main" id="{9A672944-0335-DC94-9FDB-84C15B414478}"/>
              </a:ext>
            </a:extLst>
          </p:cNvPr>
          <p:cNvSpPr txBox="1">
            <a:spLocks/>
          </p:cNvSpPr>
          <p:nvPr/>
        </p:nvSpPr>
        <p:spPr>
          <a:xfrm>
            <a:off x="925967" y="1947217"/>
            <a:ext cx="6427882" cy="2136645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000" i="1" dirty="0"/>
              <a:t>Real time integration across groups and calendars to coordinate schedules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i="1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000" i="1" spc="-1" dirty="0">
                <a:solidFill>
                  <a:schemeClr val="dk1"/>
                </a:solidFill>
                <a:latin typeface="Archivo"/>
              </a:rPr>
              <a:t>Post event feedback and recommendations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i="1" spc="-1" dirty="0">
              <a:solidFill>
                <a:schemeClr val="dk1"/>
              </a:solidFill>
              <a:latin typeface="Archivo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000" i="1" spc="-1" dirty="0">
                <a:solidFill>
                  <a:schemeClr val="dk1"/>
                </a:solidFill>
                <a:latin typeface="Archivo"/>
              </a:rPr>
              <a:t>Real time updates and notifications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en-US" sz="2000" i="1" spc="-1" dirty="0">
              <a:solidFill>
                <a:schemeClr val="dk1"/>
              </a:solidFill>
              <a:latin typeface="Archivo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000" i="1" spc="-1" dirty="0">
                <a:solidFill>
                  <a:schemeClr val="dk1"/>
                </a:solidFill>
                <a:latin typeface="Archivo"/>
              </a:rPr>
              <a:t>Robust user history from social media platforms</a:t>
            </a:r>
            <a:endParaRPr lang="fr-FR" sz="2000" i="1" spc="-1" dirty="0">
              <a:solidFill>
                <a:schemeClr val="dk1"/>
              </a:solidFill>
              <a:latin typeface="Archivo"/>
            </a:endParaRPr>
          </a:p>
        </p:txBody>
      </p:sp>
      <p:sp>
        <p:nvSpPr>
          <p:cNvPr id="7" name="Google Shape;795;p68">
            <a:extLst>
              <a:ext uri="{FF2B5EF4-FFF2-40B4-BE49-F238E27FC236}">
                <a16:creationId xmlns:a16="http://schemas.microsoft.com/office/drawing/2014/main" id="{903A81FF-0A02-BEAB-780C-D569D4B5A330}"/>
              </a:ext>
            </a:extLst>
          </p:cNvPr>
          <p:cNvSpPr/>
          <p:nvPr/>
        </p:nvSpPr>
        <p:spPr>
          <a:xfrm rot="13152103" flipH="1">
            <a:off x="792550" y="928398"/>
            <a:ext cx="615240" cy="325800"/>
          </a:xfrm>
          <a:custGeom>
            <a:avLst/>
            <a:gdLst>
              <a:gd name="textAreaLeft" fmla="*/ -360 w 615240"/>
              <a:gd name="textAreaRight" fmla="*/ 615240 w 615240"/>
              <a:gd name="textAreaTop" fmla="*/ 0 h 325800"/>
              <a:gd name="textAreaBottom" fmla="*/ 326160 h 325800"/>
            </a:gdLst>
            <a:ahLst/>
            <a:cxnLst/>
            <a:rect l="textAreaLeft" t="textAreaTop" r="textAreaRight" b="textAreaBottom"/>
            <a:pathLst>
              <a:path w="52425" h="27777">
                <a:moveTo>
                  <a:pt x="7697" y="0"/>
                </a:moveTo>
                <a:cubicBezTo>
                  <a:pt x="7473" y="119"/>
                  <a:pt x="7314" y="172"/>
                  <a:pt x="7143" y="172"/>
                </a:cubicBezTo>
                <a:cubicBezTo>
                  <a:pt x="6879" y="172"/>
                  <a:pt x="6654" y="119"/>
                  <a:pt x="6430" y="53"/>
                </a:cubicBezTo>
                <a:cubicBezTo>
                  <a:pt x="6100" y="172"/>
                  <a:pt x="5770" y="172"/>
                  <a:pt x="5440" y="172"/>
                </a:cubicBezTo>
                <a:cubicBezTo>
                  <a:pt x="5228" y="172"/>
                  <a:pt x="4951" y="172"/>
                  <a:pt x="4727" y="119"/>
                </a:cubicBezTo>
                <a:cubicBezTo>
                  <a:pt x="4450" y="172"/>
                  <a:pt x="4238" y="277"/>
                  <a:pt x="3961" y="277"/>
                </a:cubicBezTo>
                <a:cubicBezTo>
                  <a:pt x="3790" y="277"/>
                  <a:pt x="3631" y="225"/>
                  <a:pt x="3459" y="119"/>
                </a:cubicBezTo>
                <a:cubicBezTo>
                  <a:pt x="2918" y="277"/>
                  <a:pt x="2364" y="449"/>
                  <a:pt x="1756" y="608"/>
                </a:cubicBezTo>
                <a:cubicBezTo>
                  <a:pt x="1268" y="1162"/>
                  <a:pt x="212" y="832"/>
                  <a:pt x="1" y="1769"/>
                </a:cubicBezTo>
                <a:cubicBezTo>
                  <a:pt x="53" y="2258"/>
                  <a:pt x="383" y="2641"/>
                  <a:pt x="819" y="2918"/>
                </a:cubicBezTo>
                <a:cubicBezTo>
                  <a:pt x="1202" y="2918"/>
                  <a:pt x="1651" y="2865"/>
                  <a:pt x="2086" y="2865"/>
                </a:cubicBezTo>
                <a:cubicBezTo>
                  <a:pt x="2311" y="2759"/>
                  <a:pt x="2588" y="2588"/>
                  <a:pt x="2852" y="2588"/>
                </a:cubicBezTo>
                <a:cubicBezTo>
                  <a:pt x="2918" y="2588"/>
                  <a:pt x="3024" y="2641"/>
                  <a:pt x="3077" y="2641"/>
                </a:cubicBezTo>
                <a:cubicBezTo>
                  <a:pt x="3459" y="2588"/>
                  <a:pt x="3790" y="2535"/>
                  <a:pt x="4172" y="2535"/>
                </a:cubicBezTo>
                <a:cubicBezTo>
                  <a:pt x="4397" y="2535"/>
                  <a:pt x="4568" y="2588"/>
                  <a:pt x="4780" y="2641"/>
                </a:cubicBezTo>
                <a:cubicBezTo>
                  <a:pt x="5110" y="2535"/>
                  <a:pt x="5387" y="2482"/>
                  <a:pt x="5717" y="2482"/>
                </a:cubicBezTo>
                <a:cubicBezTo>
                  <a:pt x="5994" y="2482"/>
                  <a:pt x="6219" y="2535"/>
                  <a:pt x="6483" y="2588"/>
                </a:cubicBezTo>
                <a:cubicBezTo>
                  <a:pt x="6707" y="2535"/>
                  <a:pt x="6931" y="2482"/>
                  <a:pt x="7143" y="2482"/>
                </a:cubicBezTo>
                <a:cubicBezTo>
                  <a:pt x="7420" y="2482"/>
                  <a:pt x="7750" y="2535"/>
                  <a:pt x="8027" y="2641"/>
                </a:cubicBezTo>
                <a:lnTo>
                  <a:pt x="8357" y="2641"/>
                </a:lnTo>
                <a:cubicBezTo>
                  <a:pt x="9123" y="2641"/>
                  <a:pt x="9849" y="2693"/>
                  <a:pt x="10562" y="3089"/>
                </a:cubicBezTo>
                <a:cubicBezTo>
                  <a:pt x="11658" y="3195"/>
                  <a:pt x="12872" y="3142"/>
                  <a:pt x="13915" y="3684"/>
                </a:cubicBezTo>
                <a:cubicBezTo>
                  <a:pt x="15183" y="3908"/>
                  <a:pt x="16450" y="4132"/>
                  <a:pt x="17598" y="4792"/>
                </a:cubicBezTo>
                <a:lnTo>
                  <a:pt x="18311" y="4792"/>
                </a:lnTo>
                <a:cubicBezTo>
                  <a:pt x="18536" y="4792"/>
                  <a:pt x="18760" y="4845"/>
                  <a:pt x="18866" y="5070"/>
                </a:cubicBezTo>
                <a:cubicBezTo>
                  <a:pt x="19631" y="5334"/>
                  <a:pt x="20344" y="5558"/>
                  <a:pt x="21123" y="5783"/>
                </a:cubicBezTo>
                <a:lnTo>
                  <a:pt x="21229" y="5783"/>
                </a:lnTo>
                <a:cubicBezTo>
                  <a:pt x="21400" y="5783"/>
                  <a:pt x="21559" y="5888"/>
                  <a:pt x="21665" y="5994"/>
                </a:cubicBezTo>
                <a:cubicBezTo>
                  <a:pt x="22219" y="6113"/>
                  <a:pt x="22826" y="6165"/>
                  <a:pt x="23209" y="6720"/>
                </a:cubicBezTo>
                <a:cubicBezTo>
                  <a:pt x="24146" y="6825"/>
                  <a:pt x="25031" y="7156"/>
                  <a:pt x="25744" y="7763"/>
                </a:cubicBezTo>
                <a:cubicBezTo>
                  <a:pt x="26510" y="7974"/>
                  <a:pt x="27170" y="8304"/>
                  <a:pt x="27777" y="8806"/>
                </a:cubicBezTo>
                <a:cubicBezTo>
                  <a:pt x="28490" y="9030"/>
                  <a:pt x="29150" y="9241"/>
                  <a:pt x="29652" y="9901"/>
                </a:cubicBezTo>
                <a:cubicBezTo>
                  <a:pt x="30193" y="9954"/>
                  <a:pt x="30642" y="10126"/>
                  <a:pt x="30906" y="10562"/>
                </a:cubicBezTo>
                <a:cubicBezTo>
                  <a:pt x="31513" y="10680"/>
                  <a:pt x="31896" y="11063"/>
                  <a:pt x="32292" y="11446"/>
                </a:cubicBezTo>
                <a:lnTo>
                  <a:pt x="32397" y="11446"/>
                </a:lnTo>
                <a:lnTo>
                  <a:pt x="32397" y="11552"/>
                </a:lnTo>
                <a:cubicBezTo>
                  <a:pt x="33110" y="11723"/>
                  <a:pt x="33546" y="12212"/>
                  <a:pt x="34048" y="12661"/>
                </a:cubicBezTo>
                <a:cubicBezTo>
                  <a:pt x="34048" y="12661"/>
                  <a:pt x="34100" y="12713"/>
                  <a:pt x="34153" y="12713"/>
                </a:cubicBezTo>
                <a:cubicBezTo>
                  <a:pt x="34866" y="12991"/>
                  <a:pt x="35421" y="13532"/>
                  <a:pt x="36028" y="14086"/>
                </a:cubicBezTo>
                <a:lnTo>
                  <a:pt x="36081" y="14086"/>
                </a:lnTo>
                <a:lnTo>
                  <a:pt x="36081" y="14192"/>
                </a:lnTo>
                <a:cubicBezTo>
                  <a:pt x="37295" y="14747"/>
                  <a:pt x="38114" y="15684"/>
                  <a:pt x="39051" y="16555"/>
                </a:cubicBezTo>
                <a:cubicBezTo>
                  <a:pt x="39381" y="16674"/>
                  <a:pt x="39658" y="16885"/>
                  <a:pt x="39817" y="17281"/>
                </a:cubicBezTo>
                <a:cubicBezTo>
                  <a:pt x="41586" y="18535"/>
                  <a:pt x="43236" y="20027"/>
                  <a:pt x="44662" y="21783"/>
                </a:cubicBezTo>
                <a:cubicBezTo>
                  <a:pt x="44767" y="21902"/>
                  <a:pt x="44886" y="22007"/>
                  <a:pt x="44939" y="22060"/>
                </a:cubicBezTo>
                <a:cubicBezTo>
                  <a:pt x="45599" y="22667"/>
                  <a:pt x="46259" y="23222"/>
                  <a:pt x="46642" y="23988"/>
                </a:cubicBezTo>
                <a:lnTo>
                  <a:pt x="46642" y="24040"/>
                </a:lnTo>
                <a:cubicBezTo>
                  <a:pt x="46642" y="24318"/>
                  <a:pt x="46972" y="24753"/>
                  <a:pt x="46312" y="24872"/>
                </a:cubicBezTo>
                <a:cubicBezTo>
                  <a:pt x="45824" y="24925"/>
                  <a:pt x="45322" y="25136"/>
                  <a:pt x="44833" y="25255"/>
                </a:cubicBezTo>
                <a:cubicBezTo>
                  <a:pt x="44173" y="25743"/>
                  <a:pt x="43183" y="25968"/>
                  <a:pt x="43289" y="27064"/>
                </a:cubicBezTo>
                <a:cubicBezTo>
                  <a:pt x="43513" y="27288"/>
                  <a:pt x="43777" y="27565"/>
                  <a:pt x="44054" y="27777"/>
                </a:cubicBezTo>
                <a:cubicBezTo>
                  <a:pt x="44833" y="27671"/>
                  <a:pt x="45599" y="27565"/>
                  <a:pt x="46365" y="27513"/>
                </a:cubicBezTo>
                <a:cubicBezTo>
                  <a:pt x="46866" y="27288"/>
                  <a:pt x="47355" y="27182"/>
                  <a:pt x="47909" y="27182"/>
                </a:cubicBezTo>
                <a:lnTo>
                  <a:pt x="48345" y="27182"/>
                </a:lnTo>
                <a:cubicBezTo>
                  <a:pt x="48622" y="27116"/>
                  <a:pt x="48847" y="26958"/>
                  <a:pt x="49124" y="26958"/>
                </a:cubicBezTo>
                <a:cubicBezTo>
                  <a:pt x="49177" y="26958"/>
                  <a:pt x="49282" y="26958"/>
                  <a:pt x="49335" y="27011"/>
                </a:cubicBezTo>
                <a:cubicBezTo>
                  <a:pt x="49612" y="26958"/>
                  <a:pt x="49837" y="26958"/>
                  <a:pt x="50048" y="26958"/>
                </a:cubicBezTo>
                <a:cubicBezTo>
                  <a:pt x="50325" y="26958"/>
                  <a:pt x="50602" y="26958"/>
                  <a:pt x="50880" y="27116"/>
                </a:cubicBezTo>
                <a:cubicBezTo>
                  <a:pt x="51487" y="27011"/>
                  <a:pt x="52147" y="27011"/>
                  <a:pt x="52424" y="26245"/>
                </a:cubicBezTo>
                <a:cubicBezTo>
                  <a:pt x="52028" y="25532"/>
                  <a:pt x="51645" y="24806"/>
                  <a:pt x="51263" y="24093"/>
                </a:cubicBezTo>
                <a:cubicBezTo>
                  <a:pt x="51038" y="23658"/>
                  <a:pt x="50774" y="23275"/>
                  <a:pt x="50880" y="22720"/>
                </a:cubicBezTo>
                <a:cubicBezTo>
                  <a:pt x="50497" y="21902"/>
                  <a:pt x="50602" y="21017"/>
                  <a:pt x="50708" y="20133"/>
                </a:cubicBezTo>
                <a:lnTo>
                  <a:pt x="50708" y="19803"/>
                </a:lnTo>
                <a:cubicBezTo>
                  <a:pt x="50602" y="19143"/>
                  <a:pt x="50985" y="18271"/>
                  <a:pt x="50167" y="17822"/>
                </a:cubicBezTo>
                <a:cubicBezTo>
                  <a:pt x="50114" y="17822"/>
                  <a:pt x="49995" y="17770"/>
                  <a:pt x="49890" y="17770"/>
                </a:cubicBezTo>
                <a:cubicBezTo>
                  <a:pt x="48728" y="18377"/>
                  <a:pt x="48899" y="19526"/>
                  <a:pt x="48794" y="20582"/>
                </a:cubicBezTo>
                <a:cubicBezTo>
                  <a:pt x="48728" y="21242"/>
                  <a:pt x="48728" y="21836"/>
                  <a:pt x="48675" y="22562"/>
                </a:cubicBezTo>
                <a:cubicBezTo>
                  <a:pt x="48015" y="22166"/>
                  <a:pt x="47579" y="21730"/>
                  <a:pt x="47355" y="21123"/>
                </a:cubicBezTo>
                <a:lnTo>
                  <a:pt x="47249" y="21070"/>
                </a:lnTo>
                <a:lnTo>
                  <a:pt x="47249" y="20964"/>
                </a:lnTo>
                <a:cubicBezTo>
                  <a:pt x="44503" y="18377"/>
                  <a:pt x="41691" y="15789"/>
                  <a:pt x="38945" y="13149"/>
                </a:cubicBezTo>
                <a:cubicBezTo>
                  <a:pt x="38774" y="13043"/>
                  <a:pt x="38668" y="12991"/>
                  <a:pt x="38563" y="12872"/>
                </a:cubicBezTo>
                <a:cubicBezTo>
                  <a:pt x="37295" y="11935"/>
                  <a:pt x="36028" y="11010"/>
                  <a:pt x="34813" y="10126"/>
                </a:cubicBezTo>
                <a:cubicBezTo>
                  <a:pt x="34655" y="10020"/>
                  <a:pt x="34536" y="9901"/>
                  <a:pt x="34430" y="9849"/>
                </a:cubicBezTo>
                <a:cubicBezTo>
                  <a:pt x="33770" y="9690"/>
                  <a:pt x="33335" y="9189"/>
                  <a:pt x="32780" y="8753"/>
                </a:cubicBezTo>
                <a:lnTo>
                  <a:pt x="32833" y="8753"/>
                </a:lnTo>
                <a:lnTo>
                  <a:pt x="29374" y="6773"/>
                </a:lnTo>
                <a:cubicBezTo>
                  <a:pt x="28661" y="6548"/>
                  <a:pt x="28001" y="6218"/>
                  <a:pt x="27394" y="5783"/>
                </a:cubicBezTo>
                <a:cubicBezTo>
                  <a:pt x="26787" y="5611"/>
                  <a:pt x="26179" y="5334"/>
                  <a:pt x="25691" y="4898"/>
                </a:cubicBezTo>
                <a:cubicBezTo>
                  <a:pt x="24754" y="4621"/>
                  <a:pt x="23869" y="4344"/>
                  <a:pt x="23051" y="3750"/>
                </a:cubicBezTo>
                <a:cubicBezTo>
                  <a:pt x="22879" y="3684"/>
                  <a:pt x="22721" y="3631"/>
                  <a:pt x="22496" y="3631"/>
                </a:cubicBezTo>
                <a:cubicBezTo>
                  <a:pt x="21836" y="3472"/>
                  <a:pt x="21123" y="3353"/>
                  <a:pt x="20569" y="2918"/>
                </a:cubicBezTo>
                <a:cubicBezTo>
                  <a:pt x="18641" y="2363"/>
                  <a:pt x="16714" y="1875"/>
                  <a:pt x="14800" y="1320"/>
                </a:cubicBezTo>
                <a:cubicBezTo>
                  <a:pt x="12925" y="938"/>
                  <a:pt x="10998" y="779"/>
                  <a:pt x="9189" y="119"/>
                </a:cubicBezTo>
                <a:cubicBezTo>
                  <a:pt x="8687" y="53"/>
                  <a:pt x="8199" y="53"/>
                  <a:pt x="769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8" name="PlaceHolder 1">
            <a:extLst>
              <a:ext uri="{FF2B5EF4-FFF2-40B4-BE49-F238E27FC236}">
                <a16:creationId xmlns:a16="http://schemas.microsoft.com/office/drawing/2014/main" id="{909B14BA-59D4-1836-4305-C3CE43CCA462}"/>
              </a:ext>
            </a:extLst>
          </p:cNvPr>
          <p:cNvSpPr txBox="1">
            <a:spLocks/>
          </p:cNvSpPr>
          <p:nvPr/>
        </p:nvSpPr>
        <p:spPr>
          <a:xfrm>
            <a:off x="7232784" y="4643728"/>
            <a:ext cx="2014344" cy="492897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400" i="1" spc="-1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EVENTOPIA</a:t>
            </a:r>
            <a:endParaRPr lang="fr-FR" sz="2400" i="1" spc="-1" dirty="0">
              <a:solidFill>
                <a:schemeClr val="bg2">
                  <a:lumMod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915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5AD710D7-F6A8-06CF-B847-7633088C0B67}"/>
              </a:ext>
            </a:extLst>
          </p:cNvPr>
          <p:cNvSpPr txBox="1">
            <a:spLocks/>
          </p:cNvSpPr>
          <p:nvPr/>
        </p:nvSpPr>
        <p:spPr>
          <a:xfrm>
            <a:off x="1588187" y="729360"/>
            <a:ext cx="6069505" cy="1228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7400" spc="-1">
                <a:solidFill>
                  <a:schemeClr val="dk1"/>
                </a:solidFill>
                <a:latin typeface="Raleway Black"/>
                <a:ea typeface="Raleway Black"/>
              </a:rPr>
              <a:t>Thank you!</a:t>
            </a:r>
            <a:endParaRPr lang="fr-FR" sz="7400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740412F4-17E5-29AE-BC15-9B32C09C13A7}"/>
              </a:ext>
            </a:extLst>
          </p:cNvPr>
          <p:cNvSpPr txBox="1">
            <a:spLocks/>
          </p:cNvSpPr>
          <p:nvPr/>
        </p:nvSpPr>
        <p:spPr>
          <a:xfrm>
            <a:off x="3164940" y="1905805"/>
            <a:ext cx="2813400" cy="437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ct val="100000"/>
              </a:lnSpc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" sz="2000" i="1" spc="-1">
                <a:solidFill>
                  <a:schemeClr val="dk1"/>
                </a:solidFill>
                <a:latin typeface="Archivo"/>
                <a:ea typeface="Archivo"/>
              </a:rPr>
              <a:t>Questions?</a:t>
            </a:r>
            <a:endParaRPr lang="en-US" sz="2000" i="1" spc="-1" dirty="0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4" name="PlaceHolder 2">
            <a:extLst>
              <a:ext uri="{FF2B5EF4-FFF2-40B4-BE49-F238E27FC236}">
                <a16:creationId xmlns:a16="http://schemas.microsoft.com/office/drawing/2014/main" id="{2BFA4DC6-3786-8813-326B-176651BEA260}"/>
              </a:ext>
            </a:extLst>
          </p:cNvPr>
          <p:cNvSpPr txBox="1">
            <a:spLocks/>
          </p:cNvSpPr>
          <p:nvPr/>
        </p:nvSpPr>
        <p:spPr>
          <a:xfrm>
            <a:off x="5844474" y="3677187"/>
            <a:ext cx="1823071" cy="630984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ct val="100000"/>
              </a:lnSpc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US" sz="1400" b="1" spc="-1" dirty="0">
                <a:solidFill>
                  <a:srgbClr val="000000"/>
                </a:solidFill>
                <a:latin typeface="OpenSymbol"/>
              </a:rPr>
              <a:t>Selina Zhan</a:t>
            </a:r>
          </a:p>
          <a:p>
            <a:pPr indent="0" algn="ctr">
              <a:lnSpc>
                <a:spcPct val="100000"/>
              </a:lnSpc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US" sz="1050" i="1" spc="-1" dirty="0">
                <a:solidFill>
                  <a:srgbClr val="000000"/>
                </a:solidFill>
                <a:latin typeface="OpenSymbol"/>
              </a:rPr>
              <a:t>(Selina.zhan@duke.edu)</a:t>
            </a:r>
          </a:p>
        </p:txBody>
      </p:sp>
      <p:pic>
        <p:nvPicPr>
          <p:cNvPr id="1026" name="Picture 2" descr="Adil Gazder">
            <a:extLst>
              <a:ext uri="{FF2B5EF4-FFF2-40B4-BE49-F238E27FC236}">
                <a16:creationId xmlns:a16="http://schemas.microsoft.com/office/drawing/2014/main" id="{69390802-2BFE-8FAC-3D93-36F1D220D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097" y="2518905"/>
            <a:ext cx="810409" cy="810409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ha Senthil, #OPEN_TO_WORK">
            <a:extLst>
              <a:ext uri="{FF2B5EF4-FFF2-40B4-BE49-F238E27FC236}">
                <a16:creationId xmlns:a16="http://schemas.microsoft.com/office/drawing/2014/main" id="{055D0890-C085-3BD0-8499-2A5CA4E290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9" t="1561" r="7928" b="17214"/>
          <a:stretch/>
        </p:blipFill>
        <p:spPr bwMode="auto">
          <a:xfrm>
            <a:off x="5233788" y="2490484"/>
            <a:ext cx="867439" cy="867250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Yufei (Selina) Zhan">
            <a:extLst>
              <a:ext uri="{FF2B5EF4-FFF2-40B4-BE49-F238E27FC236}">
                <a16:creationId xmlns:a16="http://schemas.microsoft.com/office/drawing/2014/main" id="{D0B79656-E2AA-68B7-98A9-44ED438C0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336" y="3559055"/>
            <a:ext cx="867249" cy="867249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obasserul Haque">
            <a:extLst>
              <a:ext uri="{FF2B5EF4-FFF2-40B4-BE49-F238E27FC236}">
                <a16:creationId xmlns:a16="http://schemas.microsoft.com/office/drawing/2014/main" id="{C27413D8-AAF3-0761-4F69-A6DC25072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096" y="3641607"/>
            <a:ext cx="810409" cy="810409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laceHolder 2">
            <a:extLst>
              <a:ext uri="{FF2B5EF4-FFF2-40B4-BE49-F238E27FC236}">
                <a16:creationId xmlns:a16="http://schemas.microsoft.com/office/drawing/2014/main" id="{E07854EA-7D4C-7570-D8B8-5DEF74ACFF0D}"/>
              </a:ext>
            </a:extLst>
          </p:cNvPr>
          <p:cNvSpPr txBox="1">
            <a:spLocks/>
          </p:cNvSpPr>
          <p:nvPr/>
        </p:nvSpPr>
        <p:spPr>
          <a:xfrm>
            <a:off x="2121793" y="2608617"/>
            <a:ext cx="1998974" cy="630984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" sz="1400" b="1" spc="-1" dirty="0">
                <a:solidFill>
                  <a:schemeClr val="dk1"/>
                </a:solidFill>
                <a:latin typeface="Archivo"/>
                <a:ea typeface="Archivo"/>
              </a:rPr>
              <a:t>Adil Gazder </a:t>
            </a:r>
          </a:p>
          <a:p>
            <a:pPr indent="0">
              <a:lnSpc>
                <a:spcPct val="100000"/>
              </a:lnSpc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" sz="1050" i="1" spc="-1" dirty="0">
                <a:solidFill>
                  <a:schemeClr val="dk1"/>
                </a:solidFill>
                <a:latin typeface="Archivo"/>
                <a:ea typeface="Archivo"/>
              </a:rPr>
              <a:t>(adil.gazder@duke.edu)</a:t>
            </a:r>
          </a:p>
          <a:p>
            <a:pPr indent="0">
              <a:lnSpc>
                <a:spcPct val="100000"/>
              </a:lnSpc>
              <a:buFont typeface="Arial" panose="020B0604020202020204" pitchFamily="34" charset="0"/>
              <a:buNone/>
              <a:tabLst>
                <a:tab pos="0" algn="l"/>
              </a:tabLst>
            </a:pPr>
            <a:endParaRPr lang="en-US" sz="1050" i="1" spc="-1" dirty="0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3070D791-29F0-6FBB-04C0-3FB3C15E375B}"/>
              </a:ext>
            </a:extLst>
          </p:cNvPr>
          <p:cNvSpPr txBox="1">
            <a:spLocks/>
          </p:cNvSpPr>
          <p:nvPr/>
        </p:nvSpPr>
        <p:spPr>
          <a:xfrm>
            <a:off x="2121793" y="3810256"/>
            <a:ext cx="2844622" cy="47311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" sz="1400" b="1" spc="-1" dirty="0">
                <a:solidFill>
                  <a:schemeClr val="dk1"/>
                </a:solidFill>
                <a:latin typeface="Archivo"/>
              </a:rPr>
              <a:t>Mobasserul Haque </a:t>
            </a:r>
            <a:r>
              <a:rPr lang="en" sz="1050" i="1" spc="-1" dirty="0">
                <a:solidFill>
                  <a:schemeClr val="dk1"/>
                </a:solidFill>
                <a:latin typeface="Archivo"/>
              </a:rPr>
              <a:t>(mohammedmobasserul.haque@duke.edu)</a:t>
            </a:r>
          </a:p>
        </p:txBody>
      </p:sp>
      <p:sp>
        <p:nvSpPr>
          <p:cNvPr id="7" name="PlaceHolder 2">
            <a:extLst>
              <a:ext uri="{FF2B5EF4-FFF2-40B4-BE49-F238E27FC236}">
                <a16:creationId xmlns:a16="http://schemas.microsoft.com/office/drawing/2014/main" id="{A81D2F1C-335F-75FF-984E-7CB58CC02CEB}"/>
              </a:ext>
            </a:extLst>
          </p:cNvPr>
          <p:cNvSpPr txBox="1">
            <a:spLocks/>
          </p:cNvSpPr>
          <p:nvPr/>
        </p:nvSpPr>
        <p:spPr>
          <a:xfrm>
            <a:off x="5897338" y="2566375"/>
            <a:ext cx="1831281" cy="715469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ct val="100000"/>
              </a:lnSpc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US" sz="1400" b="1" spc="-1" dirty="0">
                <a:solidFill>
                  <a:srgbClr val="000000"/>
                </a:solidFill>
                <a:latin typeface="OpenSymbol"/>
              </a:rPr>
              <a:t>Neha Senthil</a:t>
            </a:r>
          </a:p>
          <a:p>
            <a:pPr indent="0" algn="ctr">
              <a:lnSpc>
                <a:spcPct val="100000"/>
              </a:lnSpc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US" sz="1050" i="1" spc="-1" dirty="0">
                <a:solidFill>
                  <a:srgbClr val="000000"/>
                </a:solidFill>
                <a:latin typeface="OpenSymbol"/>
              </a:rPr>
              <a:t>(neha.senthil@duke.edu)</a:t>
            </a:r>
          </a:p>
        </p:txBody>
      </p:sp>
      <p:sp>
        <p:nvSpPr>
          <p:cNvPr id="8" name="PlaceHolder 1">
            <a:extLst>
              <a:ext uri="{FF2B5EF4-FFF2-40B4-BE49-F238E27FC236}">
                <a16:creationId xmlns:a16="http://schemas.microsoft.com/office/drawing/2014/main" id="{98BF3976-96F4-643B-14F6-3D091F9347CF}"/>
              </a:ext>
            </a:extLst>
          </p:cNvPr>
          <p:cNvSpPr txBox="1">
            <a:spLocks/>
          </p:cNvSpPr>
          <p:nvPr/>
        </p:nvSpPr>
        <p:spPr>
          <a:xfrm>
            <a:off x="7232784" y="4643728"/>
            <a:ext cx="2014344" cy="492897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400" i="1" spc="-1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EVENTOPIA</a:t>
            </a:r>
            <a:endParaRPr lang="fr-FR" sz="2400" i="1" spc="-1" dirty="0">
              <a:solidFill>
                <a:schemeClr val="bg2">
                  <a:lumMod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rigins of Urban Legends by Slidesgo">
  <a:themeElements>
    <a:clrScheme name="Simple Light">
      <a:dk1>
        <a:srgbClr val="191919"/>
      </a:dk1>
      <a:lt1>
        <a:srgbClr val="FFFFFF"/>
      </a:lt1>
      <a:dk2>
        <a:srgbClr val="495CFF"/>
      </a:dk2>
      <a:lt2>
        <a:srgbClr val="FFB4E7"/>
      </a:lt2>
      <a:accent1>
        <a:srgbClr val="FF700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rigins of Urban Legends by Slidesgo">
  <a:themeElements>
    <a:clrScheme name="Simple Light">
      <a:dk1>
        <a:srgbClr val="191919"/>
      </a:dk1>
      <a:lt1>
        <a:srgbClr val="FFFFFF"/>
      </a:lt1>
      <a:dk2>
        <a:srgbClr val="495CFF"/>
      </a:dk2>
      <a:lt2>
        <a:srgbClr val="FFB4E7"/>
      </a:lt2>
      <a:accent1>
        <a:srgbClr val="FF700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rigins of Urban Legends by Slidesgo">
  <a:themeElements>
    <a:clrScheme name="Simple Light">
      <a:dk1>
        <a:srgbClr val="191919"/>
      </a:dk1>
      <a:lt1>
        <a:srgbClr val="FFFFFF"/>
      </a:lt1>
      <a:dk2>
        <a:srgbClr val="495CFF"/>
      </a:dk2>
      <a:lt2>
        <a:srgbClr val="FFB4E7"/>
      </a:lt2>
      <a:accent1>
        <a:srgbClr val="FF700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rigins of Urban Legends by Slidesgo">
  <a:themeElements>
    <a:clrScheme name="Simple Light">
      <a:dk1>
        <a:srgbClr val="191919"/>
      </a:dk1>
      <a:lt1>
        <a:srgbClr val="FFFFFF"/>
      </a:lt1>
      <a:dk2>
        <a:srgbClr val="495CFF"/>
      </a:dk2>
      <a:lt2>
        <a:srgbClr val="FFB4E7"/>
      </a:lt2>
      <a:accent1>
        <a:srgbClr val="FF700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rigins of Urban Legends by Slidesgo">
  <a:themeElements>
    <a:clrScheme name="Simple Light">
      <a:dk1>
        <a:srgbClr val="191919"/>
      </a:dk1>
      <a:lt1>
        <a:srgbClr val="FFFFFF"/>
      </a:lt1>
      <a:dk2>
        <a:srgbClr val="495CFF"/>
      </a:dk2>
      <a:lt2>
        <a:srgbClr val="FFB4E7"/>
      </a:lt2>
      <a:accent1>
        <a:srgbClr val="FF700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rigins of Urban Legends by Slidesgo">
  <a:themeElements>
    <a:clrScheme name="Simple Light">
      <a:dk1>
        <a:srgbClr val="191919"/>
      </a:dk1>
      <a:lt1>
        <a:srgbClr val="FFFFFF"/>
      </a:lt1>
      <a:dk2>
        <a:srgbClr val="495CFF"/>
      </a:dk2>
      <a:lt2>
        <a:srgbClr val="FFB4E7"/>
      </a:lt2>
      <a:accent1>
        <a:srgbClr val="FF700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rigins of Urban Legends by Slidesgo">
  <a:themeElements>
    <a:clrScheme name="Simple Light">
      <a:dk1>
        <a:srgbClr val="191919"/>
      </a:dk1>
      <a:lt1>
        <a:srgbClr val="FFFFFF"/>
      </a:lt1>
      <a:dk2>
        <a:srgbClr val="495CFF"/>
      </a:dk2>
      <a:lt2>
        <a:srgbClr val="FFB4E7"/>
      </a:lt2>
      <a:accent1>
        <a:srgbClr val="FF700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Origins of Urban Legends by Slidesgo">
  <a:themeElements>
    <a:clrScheme name="Simple Light">
      <a:dk1>
        <a:srgbClr val="191919"/>
      </a:dk1>
      <a:lt1>
        <a:srgbClr val="FFFFFF"/>
      </a:lt1>
      <a:dk2>
        <a:srgbClr val="495CFF"/>
      </a:dk2>
      <a:lt2>
        <a:srgbClr val="FFB4E7"/>
      </a:lt2>
      <a:accent1>
        <a:srgbClr val="FF700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Origins of Urban Legends by Slidesgo">
  <a:themeElements>
    <a:clrScheme name="Simple Light">
      <a:dk1>
        <a:srgbClr val="191919"/>
      </a:dk1>
      <a:lt1>
        <a:srgbClr val="FFFFFF"/>
      </a:lt1>
      <a:dk2>
        <a:srgbClr val="495CFF"/>
      </a:dk2>
      <a:lt2>
        <a:srgbClr val="FFB4E7"/>
      </a:lt2>
      <a:accent1>
        <a:srgbClr val="FF700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Origins of Urban Legends by Slidesgo">
  <a:themeElements>
    <a:clrScheme name="Simple Light">
      <a:dk1>
        <a:srgbClr val="191919"/>
      </a:dk1>
      <a:lt1>
        <a:srgbClr val="FFFFFF"/>
      </a:lt1>
      <a:dk2>
        <a:srgbClr val="495CFF"/>
      </a:dk2>
      <a:lt2>
        <a:srgbClr val="FFB4E7"/>
      </a:lt2>
      <a:accent1>
        <a:srgbClr val="FF700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Origins of Urban Legends by Slidesgo">
  <a:themeElements>
    <a:clrScheme name="Simple Light">
      <a:dk1>
        <a:srgbClr val="191919"/>
      </a:dk1>
      <a:lt1>
        <a:srgbClr val="FFFFFF"/>
      </a:lt1>
      <a:dk2>
        <a:srgbClr val="495CFF"/>
      </a:dk2>
      <a:lt2>
        <a:srgbClr val="FFB4E7"/>
      </a:lt2>
      <a:accent1>
        <a:srgbClr val="FF700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rigins of Urban Legends by Slidesgo">
  <a:themeElements>
    <a:clrScheme name="Simple Light">
      <a:dk1>
        <a:srgbClr val="191919"/>
      </a:dk1>
      <a:lt1>
        <a:srgbClr val="FFFFFF"/>
      </a:lt1>
      <a:dk2>
        <a:srgbClr val="495CFF"/>
      </a:dk2>
      <a:lt2>
        <a:srgbClr val="FFB4E7"/>
      </a:lt2>
      <a:accent1>
        <a:srgbClr val="FF700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Origins of Urban Legends by Slidesgo">
  <a:themeElements>
    <a:clrScheme name="Simple Light">
      <a:dk1>
        <a:srgbClr val="191919"/>
      </a:dk1>
      <a:lt1>
        <a:srgbClr val="FFFFFF"/>
      </a:lt1>
      <a:dk2>
        <a:srgbClr val="495CFF"/>
      </a:dk2>
      <a:lt2>
        <a:srgbClr val="FFB4E7"/>
      </a:lt2>
      <a:accent1>
        <a:srgbClr val="FF700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Origins of Urban Legends by Slidesgo">
  <a:themeElements>
    <a:clrScheme name="Simple Light">
      <a:dk1>
        <a:srgbClr val="191919"/>
      </a:dk1>
      <a:lt1>
        <a:srgbClr val="FFFFFF"/>
      </a:lt1>
      <a:dk2>
        <a:srgbClr val="495CFF"/>
      </a:dk2>
      <a:lt2>
        <a:srgbClr val="FFB4E7"/>
      </a:lt2>
      <a:accent1>
        <a:srgbClr val="FF700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Origins of Urban Legends by Slidesgo">
  <a:themeElements>
    <a:clrScheme name="Simple Light">
      <a:dk1>
        <a:srgbClr val="191919"/>
      </a:dk1>
      <a:lt1>
        <a:srgbClr val="FFFFFF"/>
      </a:lt1>
      <a:dk2>
        <a:srgbClr val="495CFF"/>
      </a:dk2>
      <a:lt2>
        <a:srgbClr val="FFB4E7"/>
      </a:lt2>
      <a:accent1>
        <a:srgbClr val="FF700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Origins of Urban Legends by Slidesgo">
  <a:themeElements>
    <a:clrScheme name="Simple Light">
      <a:dk1>
        <a:srgbClr val="191919"/>
      </a:dk1>
      <a:lt1>
        <a:srgbClr val="FFFFFF"/>
      </a:lt1>
      <a:dk2>
        <a:srgbClr val="495CFF"/>
      </a:dk2>
      <a:lt2>
        <a:srgbClr val="FFB4E7"/>
      </a:lt2>
      <a:accent1>
        <a:srgbClr val="FF700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Origins of Urban Legends by Slidesgo">
  <a:themeElements>
    <a:clrScheme name="Simple Light">
      <a:dk1>
        <a:srgbClr val="191919"/>
      </a:dk1>
      <a:lt1>
        <a:srgbClr val="FFFFFF"/>
      </a:lt1>
      <a:dk2>
        <a:srgbClr val="495CFF"/>
      </a:dk2>
      <a:lt2>
        <a:srgbClr val="FFB4E7"/>
      </a:lt2>
      <a:accent1>
        <a:srgbClr val="FF700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Origins of Urban Legends by Slidesgo">
  <a:themeElements>
    <a:clrScheme name="Simple Light">
      <a:dk1>
        <a:srgbClr val="191919"/>
      </a:dk1>
      <a:lt1>
        <a:srgbClr val="FFFFFF"/>
      </a:lt1>
      <a:dk2>
        <a:srgbClr val="495CFF"/>
      </a:dk2>
      <a:lt2>
        <a:srgbClr val="FFB4E7"/>
      </a:lt2>
      <a:accent1>
        <a:srgbClr val="FF700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Origins of Urban Legends by Slidesgo">
  <a:themeElements>
    <a:clrScheme name="Simple Light">
      <a:dk1>
        <a:srgbClr val="191919"/>
      </a:dk1>
      <a:lt1>
        <a:srgbClr val="FFFFFF"/>
      </a:lt1>
      <a:dk2>
        <a:srgbClr val="495CFF"/>
      </a:dk2>
      <a:lt2>
        <a:srgbClr val="FFB4E7"/>
      </a:lt2>
      <a:accent1>
        <a:srgbClr val="FF700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Origins of Urban Legends by Slidesgo">
  <a:themeElements>
    <a:clrScheme name="Simple Light">
      <a:dk1>
        <a:srgbClr val="191919"/>
      </a:dk1>
      <a:lt1>
        <a:srgbClr val="FFFFFF"/>
      </a:lt1>
      <a:dk2>
        <a:srgbClr val="495CFF"/>
      </a:dk2>
      <a:lt2>
        <a:srgbClr val="FFB4E7"/>
      </a:lt2>
      <a:accent1>
        <a:srgbClr val="FF700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8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9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rigins of Urban Legends by Slidesgo">
  <a:themeElements>
    <a:clrScheme name="Simple Light">
      <a:dk1>
        <a:srgbClr val="191919"/>
      </a:dk1>
      <a:lt1>
        <a:srgbClr val="FFFFFF"/>
      </a:lt1>
      <a:dk2>
        <a:srgbClr val="495CFF"/>
      </a:dk2>
      <a:lt2>
        <a:srgbClr val="FFB4E7"/>
      </a:lt2>
      <a:accent1>
        <a:srgbClr val="FF700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rigins of Urban Legends by Slidesgo">
  <a:themeElements>
    <a:clrScheme name="Simple Light">
      <a:dk1>
        <a:srgbClr val="191919"/>
      </a:dk1>
      <a:lt1>
        <a:srgbClr val="FFFFFF"/>
      </a:lt1>
      <a:dk2>
        <a:srgbClr val="495CFF"/>
      </a:dk2>
      <a:lt2>
        <a:srgbClr val="FFB4E7"/>
      </a:lt2>
      <a:accent1>
        <a:srgbClr val="FF700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rigins of Urban Legends by Slidesgo">
  <a:themeElements>
    <a:clrScheme name="Simple Light">
      <a:dk1>
        <a:srgbClr val="191919"/>
      </a:dk1>
      <a:lt1>
        <a:srgbClr val="FFFFFF"/>
      </a:lt1>
      <a:dk2>
        <a:srgbClr val="495CFF"/>
      </a:dk2>
      <a:lt2>
        <a:srgbClr val="FFB4E7"/>
      </a:lt2>
      <a:accent1>
        <a:srgbClr val="FF700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rigins of Urban Legends by Slidesgo">
  <a:themeElements>
    <a:clrScheme name="Simple Light">
      <a:dk1>
        <a:srgbClr val="191919"/>
      </a:dk1>
      <a:lt1>
        <a:srgbClr val="FFFFFF"/>
      </a:lt1>
      <a:dk2>
        <a:srgbClr val="495CFF"/>
      </a:dk2>
      <a:lt2>
        <a:srgbClr val="FFB4E7"/>
      </a:lt2>
      <a:accent1>
        <a:srgbClr val="FF700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rigins of Urban Legends by Slidesgo">
  <a:themeElements>
    <a:clrScheme name="Simple Light">
      <a:dk1>
        <a:srgbClr val="191919"/>
      </a:dk1>
      <a:lt1>
        <a:srgbClr val="FFFFFF"/>
      </a:lt1>
      <a:dk2>
        <a:srgbClr val="495CFF"/>
      </a:dk2>
      <a:lt2>
        <a:srgbClr val="FFB4E7"/>
      </a:lt2>
      <a:accent1>
        <a:srgbClr val="FF700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rigins of Urban Legends by Slidesgo">
  <a:themeElements>
    <a:clrScheme name="Simple Light">
      <a:dk1>
        <a:srgbClr val="191919"/>
      </a:dk1>
      <a:lt1>
        <a:srgbClr val="FFFFFF"/>
      </a:lt1>
      <a:dk2>
        <a:srgbClr val="495CFF"/>
      </a:dk2>
      <a:lt2>
        <a:srgbClr val="FFB4E7"/>
      </a:lt2>
      <a:accent1>
        <a:srgbClr val="FF700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rigins of Urban Legends by Slidesgo">
  <a:themeElements>
    <a:clrScheme name="Simple Light">
      <a:dk1>
        <a:srgbClr val="191919"/>
      </a:dk1>
      <a:lt1>
        <a:srgbClr val="FFFFFF"/>
      </a:lt1>
      <a:dk2>
        <a:srgbClr val="495CFF"/>
      </a:dk2>
      <a:lt2>
        <a:srgbClr val="FFB4E7"/>
      </a:lt2>
      <a:accent1>
        <a:srgbClr val="FF700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</TotalTime>
  <Words>404</Words>
  <Application>Microsoft Office PowerPoint</Application>
  <PresentationFormat>On-screen Show (16:9)</PresentationFormat>
  <Paragraphs>72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29</vt:i4>
      </vt:variant>
      <vt:variant>
        <vt:lpstr>Slide Titles</vt:lpstr>
      </vt:variant>
      <vt:variant>
        <vt:i4>9</vt:i4>
      </vt:variant>
    </vt:vector>
  </HeadingPairs>
  <TitlesOfParts>
    <vt:vector size="46" baseType="lpstr">
      <vt:lpstr>Archivo</vt:lpstr>
      <vt:lpstr>Arial</vt:lpstr>
      <vt:lpstr>fkGroteskNeue</vt:lpstr>
      <vt:lpstr>OpenSymbol</vt:lpstr>
      <vt:lpstr>Raleway Black</vt:lpstr>
      <vt:lpstr>Roboto</vt:lpstr>
      <vt:lpstr>Symbol</vt:lpstr>
      <vt:lpstr>Wingdings</vt:lpstr>
      <vt:lpstr>Origins of Urban Legends by Slidesgo</vt:lpstr>
      <vt:lpstr>Origins of Urban Legends by Slidesgo</vt:lpstr>
      <vt:lpstr>Origins of Urban Legends by Slidesgo</vt:lpstr>
      <vt:lpstr>Origins of Urban Legends by Slidesgo</vt:lpstr>
      <vt:lpstr>Origins of Urban Legends by Slidesgo</vt:lpstr>
      <vt:lpstr>Origins of Urban Legends by Slidesgo</vt:lpstr>
      <vt:lpstr>Origins of Urban Legends by Slidesgo</vt:lpstr>
      <vt:lpstr>Origins of Urban Legends by Slidesgo</vt:lpstr>
      <vt:lpstr>Origins of Urban Legends by Slidesgo</vt:lpstr>
      <vt:lpstr>Origins of Urban Legends by Slidesgo</vt:lpstr>
      <vt:lpstr>Origins of Urban Legends by Slidesgo</vt:lpstr>
      <vt:lpstr>Origins of Urban Legends by Slidesgo</vt:lpstr>
      <vt:lpstr>Origins of Urban Legends by Slidesgo</vt:lpstr>
      <vt:lpstr>Origins of Urban Legends by Slidesgo</vt:lpstr>
      <vt:lpstr>Origins of Urban Legends by Slidesgo</vt:lpstr>
      <vt:lpstr>Origins of Urban Legends by Slidesgo</vt:lpstr>
      <vt:lpstr>Origins of Urban Legends by Slidesgo</vt:lpstr>
      <vt:lpstr>Origins of Urban Legends by Slidesgo</vt:lpstr>
      <vt:lpstr>Origins of Urban Legends by Slidesgo</vt:lpstr>
      <vt:lpstr>Origins of Urban Legends by Slidesgo</vt:lpstr>
      <vt:lpstr>Origins of Urban Legends by Slidesgo</vt:lpstr>
      <vt:lpstr>Origins of Urban Legends by Slidesgo</vt:lpstr>
      <vt:lpstr>Origins of Urban Legends by Slidesgo</vt:lpstr>
      <vt:lpstr>Origins of Urban Legends by Slidesgo</vt:lpstr>
      <vt:lpstr>Origins of Urban Legends by Slidesgo</vt:lpstr>
      <vt:lpstr>Origins of Urban Legends by Slidesgo</vt:lpstr>
      <vt:lpstr>Origins of Urban Legends by Slidesgo</vt:lpstr>
      <vt:lpstr>Slidesgo Final Pages</vt:lpstr>
      <vt:lpstr>Slidesgo Final Pages</vt:lpstr>
      <vt:lpstr>PowerPoint Presentation</vt:lpstr>
      <vt:lpstr>PowerPoint Presentation</vt:lpstr>
      <vt:lpstr>EVENTOPIA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Adil Gazder</cp:lastModifiedBy>
  <cp:revision>12</cp:revision>
  <dcterms:modified xsi:type="dcterms:W3CDTF">2025-02-23T15:15:12Z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2025-02-23T05:35:57Z</dcterms:created>
  <dc:creator>Unknown Creator</dc:creator>
  <dc:description/>
  <dc:language>en-US</dc:language>
  <cp:lastModifiedBy>Unknown Creator</cp:lastModifiedBy>
  <dcterms:modified xsi:type="dcterms:W3CDTF">2025-02-23T05:35:57Z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